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17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7" r:id="rId3"/>
    <p:sldId id="278" r:id="rId4"/>
    <p:sldId id="280" r:id="rId5"/>
    <p:sldId id="282" r:id="rId6"/>
    <p:sldId id="290" r:id="rId7"/>
    <p:sldId id="289" r:id="rId8"/>
    <p:sldId id="288" r:id="rId9"/>
    <p:sldId id="281" r:id="rId10"/>
    <p:sldId id="259" r:id="rId11"/>
    <p:sldId id="297" r:id="rId12"/>
    <p:sldId id="266" r:id="rId13"/>
    <p:sldId id="291" r:id="rId14"/>
    <p:sldId id="267" r:id="rId15"/>
    <p:sldId id="284" r:id="rId16"/>
    <p:sldId id="301" r:id="rId17"/>
    <p:sldId id="274" r:id="rId18"/>
    <p:sldId id="296" r:id="rId19"/>
    <p:sldId id="273" r:id="rId20"/>
    <p:sldId id="272" r:id="rId21"/>
    <p:sldId id="298" r:id="rId22"/>
    <p:sldId id="261" r:id="rId23"/>
    <p:sldId id="262" r:id="rId24"/>
    <p:sldId id="303" r:id="rId25"/>
    <p:sldId id="263" r:id="rId26"/>
    <p:sldId id="302" r:id="rId27"/>
    <p:sldId id="264" r:id="rId28"/>
    <p:sldId id="265" r:id="rId29"/>
    <p:sldId id="304" r:id="rId30"/>
    <p:sldId id="279" r:id="rId31"/>
  </p:sldIdLst>
  <p:sldSz cx="18288000" cy="10287000"/>
  <p:notesSz cx="6858000" cy="9144000"/>
  <p:embeddedFontLst>
    <p:embeddedFont>
      <p:font typeface="Baguet Script" panose="00000500000000000000" pitchFamily="2" charset="0"/>
      <p:regular r:id="rId34"/>
    </p:embeddedFont>
    <p:embeddedFont>
      <p:font typeface="Bahnschrift" panose="020B0502040204020203" pitchFamily="34" charset="0"/>
      <p:regular r:id="rId35"/>
      <p:bold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mbria Math" panose="02040503050406030204" pitchFamily="18" charset="0"/>
      <p:regular r:id="rId41"/>
    </p:embeddedFont>
    <p:embeddedFont>
      <p:font typeface="DM Sans" pitchFamily="2" charset="0"/>
      <p:regular r:id="rId42"/>
      <p:bold r:id="rId43"/>
      <p:italic r:id="rId44"/>
      <p:boldItalic r:id="rId45"/>
    </p:embeddedFont>
    <p:embeddedFont>
      <p:font typeface="Times New Roman" panose="02020603050405020304" pitchFamily="18" charset="0"/>
      <p:regular r:id="rId46"/>
    </p:embeddedFont>
    <p:embeddedFont>
      <p:font typeface="ดองเต่า" panose="020B0502040204020203" pitchFamily="34" charset="-34"/>
      <p:regular r:id="rId47"/>
    </p:embeddedFont>
    <p:embeddedFont>
      <p:font typeface="ดองเต่า Bold" panose="020B0502040204020203" pitchFamily="34" charset="-34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2F4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2AE560-3418-41BB-B0E7-3B93F404B630}" v="722" dt="2023-08-11T03:48:57.2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75" d="100"/>
          <a:sy n="75" d="100"/>
        </p:scale>
        <p:origin x="-84" y="-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Duy Hai Long 20224424" userId="14c95384-7d0d-469c-aef3-501f5a6f142e" providerId="ADAL" clId="{382AE560-3418-41BB-B0E7-3B93F404B630}"/>
    <pc:docChg chg="undo custSel addSld delSld modSld sldOrd">
      <pc:chgData name="Nguyen Duy Hai Long 20224424" userId="14c95384-7d0d-469c-aef3-501f5a6f142e" providerId="ADAL" clId="{382AE560-3418-41BB-B0E7-3B93F404B630}" dt="2023-08-11T03:48:57.208" v="4976" actId="20577"/>
      <pc:docMkLst>
        <pc:docMk/>
      </pc:docMkLst>
      <pc:sldChg chg="modSp">
        <pc:chgData name="Nguyen Duy Hai Long 20224424" userId="14c95384-7d0d-469c-aef3-501f5a6f142e" providerId="ADAL" clId="{382AE560-3418-41BB-B0E7-3B93F404B630}" dt="2023-07-13T17:14:56.441" v="1558" actId="20577"/>
        <pc:sldMkLst>
          <pc:docMk/>
          <pc:sldMk cId="0" sldId="256"/>
        </pc:sldMkLst>
        <pc:spChg chg="mod">
          <ac:chgData name="Nguyen Duy Hai Long 20224424" userId="14c95384-7d0d-469c-aef3-501f5a6f142e" providerId="ADAL" clId="{382AE560-3418-41BB-B0E7-3B93F404B630}" dt="2023-07-13T17:14:56.441" v="1558" actId="20577"/>
          <ac:spMkLst>
            <pc:docMk/>
            <pc:sldMk cId="0" sldId="256"/>
            <ac:spMk id="11" creationId="{00000000-0000-0000-0000-000000000000}"/>
          </ac:spMkLst>
        </pc:spChg>
      </pc:sldChg>
      <pc:sldChg chg="modSp">
        <pc:chgData name="Nguyen Duy Hai Long 20224424" userId="14c95384-7d0d-469c-aef3-501f5a6f142e" providerId="ADAL" clId="{382AE560-3418-41BB-B0E7-3B93F404B630}" dt="2023-07-13T17:14:50.508" v="1556" actId="20577"/>
        <pc:sldMkLst>
          <pc:docMk/>
          <pc:sldMk cId="0" sldId="257"/>
        </pc:sldMkLst>
        <pc:spChg chg="mod">
          <ac:chgData name="Nguyen Duy Hai Long 20224424" userId="14c95384-7d0d-469c-aef3-501f5a6f142e" providerId="ADAL" clId="{382AE560-3418-41BB-B0E7-3B93F404B630}" dt="2023-07-13T17:14:50.508" v="1556" actId="20577"/>
          <ac:spMkLst>
            <pc:docMk/>
            <pc:sldMk cId="0" sldId="257"/>
            <ac:spMk id="40" creationId="{00000000-0000-0000-0000-000000000000}"/>
          </ac:spMkLst>
        </pc:spChg>
      </pc:sldChg>
      <pc:sldChg chg="modSp mod ord modAnim">
        <pc:chgData name="Nguyen Duy Hai Long 20224424" userId="14c95384-7d0d-469c-aef3-501f5a6f142e" providerId="ADAL" clId="{382AE560-3418-41BB-B0E7-3B93F404B630}" dt="2023-08-10T19:29:52.506" v="4748" actId="1076"/>
        <pc:sldMkLst>
          <pc:docMk/>
          <pc:sldMk cId="0" sldId="259"/>
        </pc:sldMkLst>
        <pc:spChg chg="mod">
          <ac:chgData name="Nguyen Duy Hai Long 20224424" userId="14c95384-7d0d-469c-aef3-501f5a6f142e" providerId="ADAL" clId="{382AE560-3418-41BB-B0E7-3B93F404B630}" dt="2023-08-10T19:29:52.506" v="4748" actId="1076"/>
          <ac:spMkLst>
            <pc:docMk/>
            <pc:sldMk cId="0" sldId="259"/>
            <ac:spMk id="4" creationId="{00000000-0000-0000-0000-000000000000}"/>
          </ac:spMkLst>
        </pc:spChg>
        <pc:spChg chg="mod">
          <ac:chgData name="Nguyen Duy Hai Long 20224424" userId="14c95384-7d0d-469c-aef3-501f5a6f142e" providerId="ADAL" clId="{382AE560-3418-41BB-B0E7-3B93F404B630}" dt="2023-08-10T16:03:45.576" v="3826" actId="20577"/>
          <ac:spMkLst>
            <pc:docMk/>
            <pc:sldMk cId="0" sldId="259"/>
            <ac:spMk id="65" creationId="{FAD0952B-0ED9-307B-B0AE-BEE9F90A53C5}"/>
          </ac:spMkLst>
        </pc:spChg>
        <pc:spChg chg="mod">
          <ac:chgData name="Nguyen Duy Hai Long 20224424" userId="14c95384-7d0d-469c-aef3-501f5a6f142e" providerId="ADAL" clId="{382AE560-3418-41BB-B0E7-3B93F404B630}" dt="2023-08-10T19:29:50.140" v="4747" actId="20577"/>
          <ac:spMkLst>
            <pc:docMk/>
            <pc:sldMk cId="0" sldId="259"/>
            <ac:spMk id="69" creationId="{5C1E0C08-D004-06B1-9E8F-393D6DD7838A}"/>
          </ac:spMkLst>
        </pc:spChg>
      </pc:sldChg>
      <pc:sldChg chg="addSp delSp modSp mod delAnim modAnim">
        <pc:chgData name="Nguyen Duy Hai Long 20224424" userId="14c95384-7d0d-469c-aef3-501f5a6f142e" providerId="ADAL" clId="{382AE560-3418-41BB-B0E7-3B93F404B630}" dt="2023-08-10T19:41:03.078" v="4802" actId="113"/>
        <pc:sldMkLst>
          <pc:docMk/>
          <pc:sldMk cId="0" sldId="261"/>
        </pc:sldMkLst>
        <pc:spChg chg="mod">
          <ac:chgData name="Nguyen Duy Hai Long 20224424" userId="14c95384-7d0d-469c-aef3-501f5a6f142e" providerId="ADAL" clId="{382AE560-3418-41BB-B0E7-3B93F404B630}" dt="2023-08-10T19:31:35.216" v="4772" actId="20577"/>
          <ac:spMkLst>
            <pc:docMk/>
            <pc:sldMk cId="0" sldId="261"/>
            <ac:spMk id="6" creationId="{9614844B-A06F-4EE1-9DB9-90924480672D}"/>
          </ac:spMkLst>
        </pc:spChg>
        <pc:spChg chg="del mod">
          <ac:chgData name="Nguyen Duy Hai Long 20224424" userId="14c95384-7d0d-469c-aef3-501f5a6f142e" providerId="ADAL" clId="{382AE560-3418-41BB-B0E7-3B93F404B630}" dt="2023-08-10T19:37:42.815" v="4786"/>
          <ac:spMkLst>
            <pc:docMk/>
            <pc:sldMk cId="0" sldId="261"/>
            <ac:spMk id="13" creationId="{00000000-0000-0000-0000-000000000000}"/>
          </ac:spMkLst>
        </pc:spChg>
        <pc:spChg chg="mod">
          <ac:chgData name="Nguyen Duy Hai Long 20224424" userId="14c95384-7d0d-469c-aef3-501f5a6f142e" providerId="ADAL" clId="{382AE560-3418-41BB-B0E7-3B93F404B630}" dt="2023-08-10T19:37:26.447" v="4783" actId="14826"/>
          <ac:spMkLst>
            <pc:docMk/>
            <pc:sldMk cId="0" sldId="261"/>
            <ac:spMk id="18" creationId="{6F669694-D078-0483-029E-A07247A54A1A}"/>
          </ac:spMkLst>
        </pc:spChg>
        <pc:spChg chg="mod">
          <ac:chgData name="Nguyen Duy Hai Long 20224424" userId="14c95384-7d0d-469c-aef3-501f5a6f142e" providerId="ADAL" clId="{382AE560-3418-41BB-B0E7-3B93F404B630}" dt="2023-08-10T19:33:05.731" v="4773"/>
          <ac:spMkLst>
            <pc:docMk/>
            <pc:sldMk cId="0" sldId="261"/>
            <ac:spMk id="19" creationId="{31D63BF7-288B-E858-8413-4001C694EB7D}"/>
          </ac:spMkLst>
        </pc:spChg>
        <pc:spChg chg="mod">
          <ac:chgData name="Nguyen Duy Hai Long 20224424" userId="14c95384-7d0d-469c-aef3-501f5a6f142e" providerId="ADAL" clId="{382AE560-3418-41BB-B0E7-3B93F404B630}" dt="2023-08-10T19:33:46.804" v="4778"/>
          <ac:spMkLst>
            <pc:docMk/>
            <pc:sldMk cId="0" sldId="261"/>
            <ac:spMk id="21" creationId="{C91BBB99-D81E-52D3-A101-EF8DF43528A6}"/>
          </ac:spMkLst>
        </pc:spChg>
        <pc:spChg chg="mod">
          <ac:chgData name="Nguyen Duy Hai Long 20224424" userId="14c95384-7d0d-469c-aef3-501f5a6f142e" providerId="ADAL" clId="{382AE560-3418-41BB-B0E7-3B93F404B630}" dt="2023-08-10T19:33:46.804" v="4778"/>
          <ac:spMkLst>
            <pc:docMk/>
            <pc:sldMk cId="0" sldId="261"/>
            <ac:spMk id="22" creationId="{204C3FF6-8CCD-62EE-CA3A-D070CC668564}"/>
          </ac:spMkLst>
        </pc:spChg>
        <pc:spChg chg="mod">
          <ac:chgData name="Nguyen Duy Hai Long 20224424" userId="14c95384-7d0d-469c-aef3-501f5a6f142e" providerId="ADAL" clId="{382AE560-3418-41BB-B0E7-3B93F404B630}" dt="2023-08-10T19:34:02.714" v="4779" actId="571"/>
          <ac:spMkLst>
            <pc:docMk/>
            <pc:sldMk cId="0" sldId="261"/>
            <ac:spMk id="24" creationId="{09E7D836-EA0E-E970-CF86-5B4EE200187D}"/>
          </ac:spMkLst>
        </pc:spChg>
        <pc:spChg chg="mod">
          <ac:chgData name="Nguyen Duy Hai Long 20224424" userId="14c95384-7d0d-469c-aef3-501f5a6f142e" providerId="ADAL" clId="{382AE560-3418-41BB-B0E7-3B93F404B630}" dt="2023-08-10T19:34:02.714" v="4779" actId="571"/>
          <ac:spMkLst>
            <pc:docMk/>
            <pc:sldMk cId="0" sldId="261"/>
            <ac:spMk id="25" creationId="{5467B372-CF1B-2E56-CA79-CFF49CBD8E39}"/>
          </ac:spMkLst>
        </pc:spChg>
        <pc:grpChg chg="del">
          <ac:chgData name="Nguyen Duy Hai Long 20224424" userId="14c95384-7d0d-469c-aef3-501f5a6f142e" providerId="ADAL" clId="{382AE560-3418-41BB-B0E7-3B93F404B630}" dt="2023-08-10T19:33:37.358" v="4777" actId="21"/>
          <ac:grpSpMkLst>
            <pc:docMk/>
            <pc:sldMk cId="0" sldId="261"/>
            <ac:grpSpMk id="14" creationId="{00000000-0000-0000-0000-000000000000}"/>
          </ac:grpSpMkLst>
        </pc:grpChg>
        <pc:grpChg chg="add mod">
          <ac:chgData name="Nguyen Duy Hai Long 20224424" userId="14c95384-7d0d-469c-aef3-501f5a6f142e" providerId="ADAL" clId="{382AE560-3418-41BB-B0E7-3B93F404B630}" dt="2023-08-10T19:33:31.962" v="4776" actId="1076"/>
          <ac:grpSpMkLst>
            <pc:docMk/>
            <pc:sldMk cId="0" sldId="261"/>
            <ac:grpSpMk id="17" creationId="{CE1C3893-3563-431E-9660-EC4C91FBB98D}"/>
          </ac:grpSpMkLst>
        </pc:grpChg>
        <pc:grpChg chg="add del mod">
          <ac:chgData name="Nguyen Duy Hai Long 20224424" userId="14c95384-7d0d-469c-aef3-501f5a6f142e" providerId="ADAL" clId="{382AE560-3418-41BB-B0E7-3B93F404B630}" dt="2023-08-10T19:34:07.363" v="4780" actId="21"/>
          <ac:grpSpMkLst>
            <pc:docMk/>
            <pc:sldMk cId="0" sldId="261"/>
            <ac:grpSpMk id="20" creationId="{0D36EDC3-079A-1C01-B7D3-F8706C16E547}"/>
          </ac:grpSpMkLst>
        </pc:grpChg>
        <pc:grpChg chg="add mod">
          <ac:chgData name="Nguyen Duy Hai Long 20224424" userId="14c95384-7d0d-469c-aef3-501f5a6f142e" providerId="ADAL" clId="{382AE560-3418-41BB-B0E7-3B93F404B630}" dt="2023-08-10T19:34:21.608" v="4782" actId="1076"/>
          <ac:grpSpMkLst>
            <pc:docMk/>
            <pc:sldMk cId="0" sldId="261"/>
            <ac:grpSpMk id="23" creationId="{B350D4AD-C986-3AF0-AB23-904D425710DC}"/>
          </ac:grpSpMkLst>
        </pc:grpChg>
        <pc:graphicFrameChg chg="add mod modGraphic">
          <ac:chgData name="Nguyen Duy Hai Long 20224424" userId="14c95384-7d0d-469c-aef3-501f5a6f142e" providerId="ADAL" clId="{382AE560-3418-41BB-B0E7-3B93F404B630}" dt="2023-08-10T19:41:03.078" v="4802" actId="113"/>
          <ac:graphicFrameMkLst>
            <pc:docMk/>
            <pc:sldMk cId="0" sldId="261"/>
            <ac:graphicFrameMk id="26" creationId="{F49C1147-BC4A-796A-EB11-85BBD6128832}"/>
          </ac:graphicFrameMkLst>
        </pc:graphicFrameChg>
      </pc:sldChg>
      <pc:sldChg chg="addSp modSp mod modAnim">
        <pc:chgData name="Nguyen Duy Hai Long 20224424" userId="14c95384-7d0d-469c-aef3-501f5a6f142e" providerId="ADAL" clId="{382AE560-3418-41BB-B0E7-3B93F404B630}" dt="2023-08-10T19:51:48.435" v="4926" actId="20577"/>
        <pc:sldMkLst>
          <pc:docMk/>
          <pc:sldMk cId="0" sldId="262"/>
        </pc:sldMkLst>
        <pc:spChg chg="mod">
          <ac:chgData name="Nguyen Duy Hai Long 20224424" userId="14c95384-7d0d-469c-aef3-501f5a6f142e" providerId="ADAL" clId="{382AE560-3418-41BB-B0E7-3B93F404B630}" dt="2023-08-10T19:51:48.435" v="4926" actId="20577"/>
          <ac:spMkLst>
            <pc:docMk/>
            <pc:sldMk cId="0" sldId="262"/>
            <ac:spMk id="6" creationId="{8949F691-ACE1-D63D-DACC-CD54DEF91B6E}"/>
          </ac:spMkLst>
        </pc:spChg>
        <pc:spChg chg="mod">
          <ac:chgData name="Nguyen Duy Hai Long 20224424" userId="14c95384-7d0d-469c-aef3-501f5a6f142e" providerId="ADAL" clId="{382AE560-3418-41BB-B0E7-3B93F404B630}" dt="2023-08-10T19:42:54.935" v="4866" actId="14826"/>
          <ac:spMkLst>
            <pc:docMk/>
            <pc:sldMk cId="0" sldId="262"/>
            <ac:spMk id="13" creationId="{00000000-0000-0000-0000-000000000000}"/>
          </ac:spMkLst>
        </pc:spChg>
        <pc:spChg chg="mod">
          <ac:chgData name="Nguyen Duy Hai Long 20224424" userId="14c95384-7d0d-469c-aef3-501f5a6f142e" providerId="ADAL" clId="{382AE560-3418-41BB-B0E7-3B93F404B630}" dt="2023-08-10T19:41:55.829" v="4859" actId="20577"/>
          <ac:spMkLst>
            <pc:docMk/>
            <pc:sldMk cId="0" sldId="262"/>
            <ac:spMk id="15" creationId="{00000000-0000-0000-0000-000000000000}"/>
          </ac:spMkLst>
        </pc:spChg>
        <pc:spChg chg="mod">
          <ac:chgData name="Nguyen Duy Hai Long 20224424" userId="14c95384-7d0d-469c-aef3-501f5a6f142e" providerId="ADAL" clId="{382AE560-3418-41BB-B0E7-3B93F404B630}" dt="2023-08-10T19:42:26.210" v="4864"/>
          <ac:spMkLst>
            <pc:docMk/>
            <pc:sldMk cId="0" sldId="262"/>
            <ac:spMk id="17" creationId="{1142D314-5A36-EC08-F4DA-7494D959641F}"/>
          </ac:spMkLst>
        </pc:spChg>
        <pc:spChg chg="mod">
          <ac:chgData name="Nguyen Duy Hai Long 20224424" userId="14c95384-7d0d-469c-aef3-501f5a6f142e" providerId="ADAL" clId="{382AE560-3418-41BB-B0E7-3B93F404B630}" dt="2023-08-10T19:43:00.253" v="4867" actId="20577"/>
          <ac:spMkLst>
            <pc:docMk/>
            <pc:sldMk cId="0" sldId="262"/>
            <ac:spMk id="18" creationId="{6C23BB6E-7AF4-1509-3C2F-600290145D8F}"/>
          </ac:spMkLst>
        </pc:spChg>
        <pc:spChg chg="mod">
          <ac:chgData name="Nguyen Duy Hai Long 20224424" userId="14c95384-7d0d-469c-aef3-501f5a6f142e" providerId="ADAL" clId="{382AE560-3418-41BB-B0E7-3B93F404B630}" dt="2023-08-10T19:42:26.210" v="4864"/>
          <ac:spMkLst>
            <pc:docMk/>
            <pc:sldMk cId="0" sldId="262"/>
            <ac:spMk id="19" creationId="{0C22C7E6-1986-A626-FE92-B3C8BB442175}"/>
          </ac:spMkLst>
        </pc:spChg>
        <pc:grpChg chg="mod">
          <ac:chgData name="Nguyen Duy Hai Long 20224424" userId="14c95384-7d0d-469c-aef3-501f5a6f142e" providerId="ADAL" clId="{382AE560-3418-41BB-B0E7-3B93F404B630}" dt="2023-08-10T19:42:21.324" v="4863" actId="1076"/>
          <ac:grpSpMkLst>
            <pc:docMk/>
            <pc:sldMk cId="0" sldId="262"/>
            <ac:grpSpMk id="12" creationId="{00000000-0000-0000-0000-000000000000}"/>
          </ac:grpSpMkLst>
        </pc:grpChg>
        <pc:grpChg chg="add mod">
          <ac:chgData name="Nguyen Duy Hai Long 20224424" userId="14c95384-7d0d-469c-aef3-501f5a6f142e" providerId="ADAL" clId="{382AE560-3418-41BB-B0E7-3B93F404B630}" dt="2023-08-10T19:42:31.210" v="4865" actId="1076"/>
          <ac:grpSpMkLst>
            <pc:docMk/>
            <pc:sldMk cId="0" sldId="262"/>
            <ac:grpSpMk id="16" creationId="{3A4562AC-E5B7-2BDB-284D-680E251C42EF}"/>
          </ac:grpSpMkLst>
        </pc:grpChg>
        <pc:graphicFrameChg chg="add mod modGraphic">
          <ac:chgData name="Nguyen Duy Hai Long 20224424" userId="14c95384-7d0d-469c-aef3-501f5a6f142e" providerId="ADAL" clId="{382AE560-3418-41BB-B0E7-3B93F404B630}" dt="2023-08-10T19:51:18.894" v="4924" actId="2711"/>
          <ac:graphicFrameMkLst>
            <pc:docMk/>
            <pc:sldMk cId="0" sldId="262"/>
            <ac:graphicFrameMk id="20" creationId="{2FC823E3-A606-339B-8DBC-5BA1FAC21E4D}"/>
          </ac:graphicFrameMkLst>
        </pc:graphicFrameChg>
      </pc:sldChg>
      <pc:sldChg chg="addSp delSp modSp mod delAnim modAnim">
        <pc:chgData name="Nguyen Duy Hai Long 20224424" userId="14c95384-7d0d-469c-aef3-501f5a6f142e" providerId="ADAL" clId="{382AE560-3418-41BB-B0E7-3B93F404B630}" dt="2023-08-10T19:52:02.447" v="4930" actId="20577"/>
        <pc:sldMkLst>
          <pc:docMk/>
          <pc:sldMk cId="0" sldId="263"/>
        </pc:sldMkLst>
        <pc:spChg chg="mod">
          <ac:chgData name="Nguyen Duy Hai Long 20224424" userId="14c95384-7d0d-469c-aef3-501f5a6f142e" providerId="ADAL" clId="{382AE560-3418-41BB-B0E7-3B93F404B630}" dt="2023-08-10T19:52:02.447" v="4930" actId="20577"/>
          <ac:spMkLst>
            <pc:docMk/>
            <pc:sldMk cId="0" sldId="263"/>
            <ac:spMk id="6" creationId="{04A57629-1996-E593-B435-72A5C6D18A4F}"/>
          </ac:spMkLst>
        </pc:spChg>
        <pc:spChg chg="mod">
          <ac:chgData name="Nguyen Duy Hai Long 20224424" userId="14c95384-7d0d-469c-aef3-501f5a6f142e" providerId="ADAL" clId="{382AE560-3418-41BB-B0E7-3B93F404B630}" dt="2023-08-10T19:46:55.401" v="4904" actId="20577"/>
          <ac:spMkLst>
            <pc:docMk/>
            <pc:sldMk cId="0" sldId="263"/>
            <ac:spMk id="16" creationId="{00000000-0000-0000-0000-000000000000}"/>
          </ac:spMkLst>
        </pc:spChg>
        <pc:spChg chg="del mod">
          <ac:chgData name="Nguyen Duy Hai Long 20224424" userId="14c95384-7d0d-469c-aef3-501f5a6f142e" providerId="ADAL" clId="{382AE560-3418-41BB-B0E7-3B93F404B630}" dt="2023-08-10T19:49:35.837" v="4911"/>
          <ac:spMkLst>
            <pc:docMk/>
            <pc:sldMk cId="0" sldId="263"/>
            <ac:spMk id="17" creationId="{808563E1-27E4-B0B9-414E-18065867BB2B}"/>
          </ac:spMkLst>
        </pc:spChg>
        <pc:spChg chg="mod">
          <ac:chgData name="Nguyen Duy Hai Long 20224424" userId="14c95384-7d0d-469c-aef3-501f5a6f142e" providerId="ADAL" clId="{382AE560-3418-41BB-B0E7-3B93F404B630}" dt="2023-08-10T19:49:20.514" v="4908" actId="14826"/>
          <ac:spMkLst>
            <pc:docMk/>
            <pc:sldMk cId="0" sldId="263"/>
            <ac:spMk id="18" creationId="{B5BA7146-2F0D-D985-79FE-693ED8D6F46A}"/>
          </ac:spMkLst>
        </pc:spChg>
        <pc:spChg chg="mod">
          <ac:chgData name="Nguyen Duy Hai Long 20224424" userId="14c95384-7d0d-469c-aef3-501f5a6f142e" providerId="ADAL" clId="{382AE560-3418-41BB-B0E7-3B93F404B630}" dt="2023-08-10T19:47:10.404" v="4905"/>
          <ac:spMkLst>
            <pc:docMk/>
            <pc:sldMk cId="0" sldId="263"/>
            <ac:spMk id="19" creationId="{21F6A372-8991-19B4-48F6-0BAEFEFAFE23}"/>
          </ac:spMkLst>
        </pc:spChg>
        <pc:grpChg chg="add mod">
          <ac:chgData name="Nguyen Duy Hai Long 20224424" userId="14c95384-7d0d-469c-aef3-501f5a6f142e" providerId="ADAL" clId="{382AE560-3418-41BB-B0E7-3B93F404B630}" dt="2023-08-10T19:47:21.667" v="4906" actId="1076"/>
          <ac:grpSpMkLst>
            <pc:docMk/>
            <pc:sldMk cId="0" sldId="263"/>
            <ac:grpSpMk id="12" creationId="{4FD7BA2D-7E8A-6153-40CB-0296326161B8}"/>
          </ac:grpSpMkLst>
        </pc:grpChg>
        <pc:grpChg chg="mod">
          <ac:chgData name="Nguyen Duy Hai Long 20224424" userId="14c95384-7d0d-469c-aef3-501f5a6f142e" providerId="ADAL" clId="{382AE560-3418-41BB-B0E7-3B93F404B630}" dt="2023-08-10T19:47:33.531" v="4907" actId="1076"/>
          <ac:grpSpMkLst>
            <pc:docMk/>
            <pc:sldMk cId="0" sldId="263"/>
            <ac:grpSpMk id="13" creationId="{00000000-0000-0000-0000-000000000000}"/>
          </ac:grpSpMkLst>
        </pc:grpChg>
        <pc:graphicFrameChg chg="add mod modGraphic">
          <ac:chgData name="Nguyen Duy Hai Long 20224424" userId="14c95384-7d0d-469c-aef3-501f5a6f142e" providerId="ADAL" clId="{382AE560-3418-41BB-B0E7-3B93F404B630}" dt="2023-08-10T19:51:06.657" v="4923" actId="2711"/>
          <ac:graphicFrameMkLst>
            <pc:docMk/>
            <pc:sldMk cId="0" sldId="263"/>
            <ac:graphicFrameMk id="20" creationId="{A8DE3A20-F560-F34B-F4E7-3AC222328EA2}"/>
          </ac:graphicFrameMkLst>
        </pc:graphicFrameChg>
      </pc:sldChg>
      <pc:sldChg chg="addSp delSp modSp mod delAnim modAnim">
        <pc:chgData name="Nguyen Duy Hai Long 20224424" userId="14c95384-7d0d-469c-aef3-501f5a6f142e" providerId="ADAL" clId="{382AE560-3418-41BB-B0E7-3B93F404B630}" dt="2023-08-11T03:48:33.966" v="4974"/>
        <pc:sldMkLst>
          <pc:docMk/>
          <pc:sldMk cId="0" sldId="264"/>
        </pc:sldMkLst>
        <pc:spChg chg="mod">
          <ac:chgData name="Nguyen Duy Hai Long 20224424" userId="14c95384-7d0d-469c-aef3-501f5a6f142e" providerId="ADAL" clId="{382AE560-3418-41BB-B0E7-3B93F404B630}" dt="2023-08-10T19:52:17.585" v="4934" actId="20577"/>
          <ac:spMkLst>
            <pc:docMk/>
            <pc:sldMk cId="0" sldId="264"/>
            <ac:spMk id="6" creationId="{2ADC4487-E015-8921-3053-9C4BA7E3BE0F}"/>
          </ac:spMkLst>
        </pc:spChg>
        <pc:spChg chg="mod">
          <ac:chgData name="Nguyen Duy Hai Long 20224424" userId="14c95384-7d0d-469c-aef3-501f5a6f142e" providerId="ADAL" clId="{382AE560-3418-41BB-B0E7-3B93F404B630}" dt="2023-08-11T03:46:16.858" v="4956" actId="113"/>
          <ac:spMkLst>
            <pc:docMk/>
            <pc:sldMk cId="0" sldId="264"/>
            <ac:spMk id="8" creationId="{00000000-0000-0000-0000-000000000000}"/>
          </ac:spMkLst>
        </pc:spChg>
        <pc:spChg chg="mod">
          <ac:chgData name="Nguyen Duy Hai Long 20224424" userId="14c95384-7d0d-469c-aef3-501f5a6f142e" providerId="ADAL" clId="{382AE560-3418-41BB-B0E7-3B93F404B630}" dt="2023-08-11T03:46:16.858" v="4956" actId="113"/>
          <ac:spMkLst>
            <pc:docMk/>
            <pc:sldMk cId="0" sldId="264"/>
            <ac:spMk id="9" creationId="{00000000-0000-0000-0000-000000000000}"/>
          </ac:spMkLst>
        </pc:spChg>
        <pc:spChg chg="mod">
          <ac:chgData name="Nguyen Duy Hai Long 20224424" userId="14c95384-7d0d-469c-aef3-501f5a6f142e" providerId="ADAL" clId="{382AE560-3418-41BB-B0E7-3B93F404B630}" dt="2023-08-11T03:44:40.877" v="4947" actId="20577"/>
          <ac:spMkLst>
            <pc:docMk/>
            <pc:sldMk cId="0" sldId="264"/>
            <ac:spMk id="16" creationId="{00000000-0000-0000-0000-000000000000}"/>
          </ac:spMkLst>
        </pc:spChg>
        <pc:spChg chg="del mod">
          <ac:chgData name="Nguyen Duy Hai Long 20224424" userId="14c95384-7d0d-469c-aef3-501f5a6f142e" providerId="ADAL" clId="{382AE560-3418-41BB-B0E7-3B93F404B630}" dt="2023-08-11T03:48:33.966" v="4974"/>
          <ac:spMkLst>
            <pc:docMk/>
            <pc:sldMk cId="0" sldId="264"/>
            <ac:spMk id="17" creationId="{B255E606-C368-5B62-F71C-DB971F051EC0}"/>
          </ac:spMkLst>
        </pc:spChg>
        <pc:spChg chg="mod">
          <ac:chgData name="Nguyen Duy Hai Long 20224424" userId="14c95384-7d0d-469c-aef3-501f5a6f142e" providerId="ADAL" clId="{382AE560-3418-41BB-B0E7-3B93F404B630}" dt="2023-08-11T03:44:52.110" v="4948"/>
          <ac:spMkLst>
            <pc:docMk/>
            <pc:sldMk cId="0" sldId="264"/>
            <ac:spMk id="18" creationId="{8B0271F6-742B-DA88-AD92-5A22B84C77EF}"/>
          </ac:spMkLst>
        </pc:spChg>
        <pc:spChg chg="mod">
          <ac:chgData name="Nguyen Duy Hai Long 20224424" userId="14c95384-7d0d-469c-aef3-501f5a6f142e" providerId="ADAL" clId="{382AE560-3418-41BB-B0E7-3B93F404B630}" dt="2023-08-11T03:44:52.110" v="4948"/>
          <ac:spMkLst>
            <pc:docMk/>
            <pc:sldMk cId="0" sldId="264"/>
            <ac:spMk id="19" creationId="{8DB67E4C-1471-B4DE-170E-93A37EA3BFAA}"/>
          </ac:spMkLst>
        </pc:spChg>
        <pc:spChg chg="mod">
          <ac:chgData name="Nguyen Duy Hai Long 20224424" userId="14c95384-7d0d-469c-aef3-501f5a6f142e" providerId="ADAL" clId="{382AE560-3418-41BB-B0E7-3B93F404B630}" dt="2023-08-11T03:45:52.543" v="4954" actId="14826"/>
          <ac:spMkLst>
            <pc:docMk/>
            <pc:sldMk cId="0" sldId="264"/>
            <ac:spMk id="21" creationId="{4FD21E09-0E0D-D5D1-52D7-D68D3B242BB0}"/>
          </ac:spMkLst>
        </pc:spChg>
        <pc:spChg chg="mod">
          <ac:chgData name="Nguyen Duy Hai Long 20224424" userId="14c95384-7d0d-469c-aef3-501f5a6f142e" providerId="ADAL" clId="{382AE560-3418-41BB-B0E7-3B93F404B630}" dt="2023-08-11T03:45:20.369" v="4952"/>
          <ac:spMkLst>
            <pc:docMk/>
            <pc:sldMk cId="0" sldId="264"/>
            <ac:spMk id="22" creationId="{C51FF675-DCEE-9791-4585-85BBA0448D64}"/>
          </ac:spMkLst>
        </pc:spChg>
        <pc:grpChg chg="add del mod">
          <ac:chgData name="Nguyen Duy Hai Long 20224424" userId="14c95384-7d0d-469c-aef3-501f5a6f142e" providerId="ADAL" clId="{382AE560-3418-41BB-B0E7-3B93F404B630}" dt="2023-08-11T03:44:59.590" v="4949"/>
          <ac:grpSpMkLst>
            <pc:docMk/>
            <pc:sldMk cId="0" sldId="264"/>
            <ac:grpSpMk id="12" creationId="{0A07E920-2E01-B31E-29F7-3DFA74ECF0FB}"/>
          </ac:grpSpMkLst>
        </pc:grpChg>
        <pc:grpChg chg="mod">
          <ac:chgData name="Nguyen Duy Hai Long 20224424" userId="14c95384-7d0d-469c-aef3-501f5a6f142e" providerId="ADAL" clId="{382AE560-3418-41BB-B0E7-3B93F404B630}" dt="2023-08-11T03:45:15.541" v="4951" actId="1076"/>
          <ac:grpSpMkLst>
            <pc:docMk/>
            <pc:sldMk cId="0" sldId="264"/>
            <ac:grpSpMk id="13" creationId="{00000000-0000-0000-0000-000000000000}"/>
          </ac:grpSpMkLst>
        </pc:grpChg>
        <pc:grpChg chg="add mod">
          <ac:chgData name="Nguyen Duy Hai Long 20224424" userId="14c95384-7d0d-469c-aef3-501f5a6f142e" providerId="ADAL" clId="{382AE560-3418-41BB-B0E7-3B93F404B630}" dt="2023-08-11T03:45:28.624" v="4953" actId="1076"/>
          <ac:grpSpMkLst>
            <pc:docMk/>
            <pc:sldMk cId="0" sldId="264"/>
            <ac:grpSpMk id="20" creationId="{363BA69E-8697-81CF-116B-77B52B35B4D2}"/>
          </ac:grpSpMkLst>
        </pc:grpChg>
        <pc:graphicFrameChg chg="add mod modGraphic">
          <ac:chgData name="Nguyen Duy Hai Long 20224424" userId="14c95384-7d0d-469c-aef3-501f5a6f142e" providerId="ADAL" clId="{382AE560-3418-41BB-B0E7-3B93F404B630}" dt="2023-08-11T03:48:32.354" v="4972" actId="2711"/>
          <ac:graphicFrameMkLst>
            <pc:docMk/>
            <pc:sldMk cId="0" sldId="264"/>
            <ac:graphicFrameMk id="23" creationId="{3ED1F465-2E6D-DC9C-B868-123DD90B5262}"/>
          </ac:graphicFrameMkLst>
        </pc:graphicFrameChg>
      </pc:sldChg>
      <pc:sldChg chg="modSp mod">
        <pc:chgData name="Nguyen Duy Hai Long 20224424" userId="14c95384-7d0d-469c-aef3-501f5a6f142e" providerId="ADAL" clId="{382AE560-3418-41BB-B0E7-3B93F404B630}" dt="2023-08-11T03:48:57.208" v="4976" actId="20577"/>
        <pc:sldMkLst>
          <pc:docMk/>
          <pc:sldMk cId="0" sldId="265"/>
        </pc:sldMkLst>
        <pc:spChg chg="mod">
          <ac:chgData name="Nguyen Duy Hai Long 20224424" userId="14c95384-7d0d-469c-aef3-501f5a6f142e" providerId="ADAL" clId="{382AE560-3418-41BB-B0E7-3B93F404B630}" dt="2023-08-11T03:48:57.208" v="4976" actId="20577"/>
          <ac:spMkLst>
            <pc:docMk/>
            <pc:sldMk cId="0" sldId="265"/>
            <ac:spMk id="6" creationId="{75466B3C-6191-D695-1012-ED2207D97062}"/>
          </ac:spMkLst>
        </pc:spChg>
        <pc:spChg chg="mod">
          <ac:chgData name="Nguyen Duy Hai Long 20224424" userId="14c95384-7d0d-469c-aef3-501f5a6f142e" providerId="ADAL" clId="{382AE560-3418-41BB-B0E7-3B93F404B630}" dt="2023-08-10T19:52:23.897" v="4936" actId="20577"/>
          <ac:spMkLst>
            <pc:docMk/>
            <pc:sldMk cId="0" sldId="265"/>
            <ac:spMk id="17" creationId="{717FA439-5C6E-99FE-E0F3-B92BC0D4A120}"/>
          </ac:spMkLst>
        </pc:spChg>
        <pc:picChg chg="mod">
          <ac:chgData name="Nguyen Duy Hai Long 20224424" userId="14c95384-7d0d-469c-aef3-501f5a6f142e" providerId="ADAL" clId="{382AE560-3418-41BB-B0E7-3B93F404B630}" dt="2023-08-10T19:52:29.591" v="4937" actId="1076"/>
          <ac:picMkLst>
            <pc:docMk/>
            <pc:sldMk cId="0" sldId="265"/>
            <ac:picMk id="2" creationId="{00000000-0000-0000-0000-000000000000}"/>
          </ac:picMkLst>
        </pc:picChg>
      </pc:sldChg>
      <pc:sldChg chg="addSp delSp modSp mod modAnim">
        <pc:chgData name="Nguyen Duy Hai Long 20224424" userId="14c95384-7d0d-469c-aef3-501f5a6f142e" providerId="ADAL" clId="{382AE560-3418-41BB-B0E7-3B93F404B630}" dt="2023-08-10T19:30:13.819" v="4752" actId="20577"/>
        <pc:sldMkLst>
          <pc:docMk/>
          <pc:sldMk cId="0" sldId="266"/>
        </pc:sldMkLst>
        <pc:spChg chg="del mod">
          <ac:chgData name="Nguyen Duy Hai Long 20224424" userId="14c95384-7d0d-469c-aef3-501f5a6f142e" providerId="ADAL" clId="{382AE560-3418-41BB-B0E7-3B93F404B630}" dt="2023-08-10T15:15:01.995" v="1825"/>
          <ac:spMkLst>
            <pc:docMk/>
            <pc:sldMk cId="0" sldId="266"/>
            <ac:spMk id="2" creationId="{9A929B97-2FD0-527F-F009-A9C73577AEA2}"/>
          </ac:spMkLst>
        </pc:spChg>
        <pc:spChg chg="mod">
          <ac:chgData name="Nguyen Duy Hai Long 20224424" userId="14c95384-7d0d-469c-aef3-501f5a6f142e" providerId="ADAL" clId="{382AE560-3418-41BB-B0E7-3B93F404B630}" dt="2023-08-10T15:28:02.577" v="2512" actId="1076"/>
          <ac:spMkLst>
            <pc:docMk/>
            <pc:sldMk cId="0" sldId="266"/>
            <ac:spMk id="16" creationId="{00000000-0000-0000-0000-000000000000}"/>
          </ac:spMkLst>
        </pc:spChg>
        <pc:spChg chg="del mod">
          <ac:chgData name="Nguyen Duy Hai Long 20224424" userId="14c95384-7d0d-469c-aef3-501f5a6f142e" providerId="ADAL" clId="{382AE560-3418-41BB-B0E7-3B93F404B630}" dt="2023-08-10T15:23:37.110" v="2011"/>
          <ac:spMkLst>
            <pc:docMk/>
            <pc:sldMk cId="0" sldId="266"/>
            <ac:spMk id="24" creationId="{00000000-0000-0000-0000-000000000000}"/>
          </ac:spMkLst>
        </pc:spChg>
        <pc:spChg chg="del mod">
          <ac:chgData name="Nguyen Duy Hai Long 20224424" userId="14c95384-7d0d-469c-aef3-501f5a6f142e" providerId="ADAL" clId="{382AE560-3418-41BB-B0E7-3B93F404B630}" dt="2023-08-10T15:21:50.056" v="1945" actId="21"/>
          <ac:spMkLst>
            <pc:docMk/>
            <pc:sldMk cId="0" sldId="266"/>
            <ac:spMk id="25" creationId="{8A97E41E-2033-413F-A0BB-17A5A38FF72A}"/>
          </ac:spMkLst>
        </pc:spChg>
        <pc:spChg chg="add mod">
          <ac:chgData name="Nguyen Duy Hai Long 20224424" userId="14c95384-7d0d-469c-aef3-501f5a6f142e" providerId="ADAL" clId="{382AE560-3418-41BB-B0E7-3B93F404B630}" dt="2023-08-10T15:27:32.126" v="2509" actId="1076"/>
          <ac:spMkLst>
            <pc:docMk/>
            <pc:sldMk cId="0" sldId="266"/>
            <ac:spMk id="26" creationId="{C1B81498-8709-EB76-B1D5-14AB30434517}"/>
          </ac:spMkLst>
        </pc:spChg>
        <pc:spChg chg="mod">
          <ac:chgData name="Nguyen Duy Hai Long 20224424" userId="14c95384-7d0d-469c-aef3-501f5a6f142e" providerId="ADAL" clId="{382AE560-3418-41BB-B0E7-3B93F404B630}" dt="2023-08-10T19:30:13.819" v="4752" actId="20577"/>
          <ac:spMkLst>
            <pc:docMk/>
            <pc:sldMk cId="0" sldId="266"/>
            <ac:spMk id="29" creationId="{03D7AFA9-DB19-BBF9-8645-7D4998F6466D}"/>
          </ac:spMkLst>
        </pc:spChg>
        <pc:grpChg chg="mod">
          <ac:chgData name="Nguyen Duy Hai Long 20224424" userId="14c95384-7d0d-469c-aef3-501f5a6f142e" providerId="ADAL" clId="{382AE560-3418-41BB-B0E7-3B93F404B630}" dt="2023-08-10T15:27:43.351" v="2511" actId="1076"/>
          <ac:grpSpMkLst>
            <pc:docMk/>
            <pc:sldMk cId="0" sldId="266"/>
            <ac:grpSpMk id="13" creationId="{00000000-0000-0000-0000-000000000000}"/>
          </ac:grpSpMkLst>
        </pc:grpChg>
      </pc:sldChg>
      <pc:sldChg chg="addSp delSp modSp mod modAnim">
        <pc:chgData name="Nguyen Duy Hai Long 20224424" userId="14c95384-7d0d-469c-aef3-501f5a6f142e" providerId="ADAL" clId="{382AE560-3418-41BB-B0E7-3B93F404B630}" dt="2023-08-10T19:30:34.267" v="4756" actId="20577"/>
        <pc:sldMkLst>
          <pc:docMk/>
          <pc:sldMk cId="0" sldId="267"/>
        </pc:sldMkLst>
        <pc:spChg chg="del">
          <ac:chgData name="Nguyen Duy Hai Long 20224424" userId="14c95384-7d0d-469c-aef3-501f5a6f142e" providerId="ADAL" clId="{382AE560-3418-41BB-B0E7-3B93F404B630}" dt="2023-08-10T15:28:27.040" v="2513" actId="21"/>
          <ac:spMkLst>
            <pc:docMk/>
            <pc:sldMk cId="0" sldId="267"/>
            <ac:spMk id="22" creationId="{9BC1B1D9-63C2-8C10-D072-5DAEFD1FA819}"/>
          </ac:spMkLst>
        </pc:spChg>
        <pc:spChg chg="mod">
          <ac:chgData name="Nguyen Duy Hai Long 20224424" userId="14c95384-7d0d-469c-aef3-501f5a6f142e" providerId="ADAL" clId="{382AE560-3418-41BB-B0E7-3B93F404B630}" dt="2023-08-10T19:30:34.267" v="4756" actId="20577"/>
          <ac:spMkLst>
            <pc:docMk/>
            <pc:sldMk cId="0" sldId="267"/>
            <ac:spMk id="26" creationId="{EB312B2A-E8B1-4868-D42C-38B8D5D81E78}"/>
          </ac:spMkLst>
        </pc:spChg>
        <pc:graphicFrameChg chg="add del mod modGraphic">
          <ac:chgData name="Nguyen Duy Hai Long 20224424" userId="14c95384-7d0d-469c-aef3-501f5a6f142e" providerId="ADAL" clId="{382AE560-3418-41BB-B0E7-3B93F404B630}" dt="2023-08-10T15:45:00.895" v="3177" actId="21"/>
          <ac:graphicFrameMkLst>
            <pc:docMk/>
            <pc:sldMk cId="0" sldId="267"/>
            <ac:graphicFrameMk id="2" creationId="{28A01371-99F4-91C0-94FF-F6E555E10C2F}"/>
          </ac:graphicFrameMkLst>
        </pc:graphicFrameChg>
        <pc:graphicFrameChg chg="add mod modGraphic">
          <ac:chgData name="Nguyen Duy Hai Long 20224424" userId="14c95384-7d0d-469c-aef3-501f5a6f142e" providerId="ADAL" clId="{382AE560-3418-41BB-B0E7-3B93F404B630}" dt="2023-08-10T16:18:16.977" v="4701" actId="14100"/>
          <ac:graphicFrameMkLst>
            <pc:docMk/>
            <pc:sldMk cId="0" sldId="267"/>
            <ac:graphicFrameMk id="12" creationId="{ED748364-3F58-FA8B-E736-89A7DEF61796}"/>
          </ac:graphicFrameMkLst>
        </pc:graphicFrameChg>
      </pc:sldChg>
      <pc:sldChg chg="modSp mod">
        <pc:chgData name="Nguyen Duy Hai Long 20224424" userId="14c95384-7d0d-469c-aef3-501f5a6f142e" providerId="ADAL" clId="{382AE560-3418-41BB-B0E7-3B93F404B630}" dt="2023-08-10T19:31:20.106" v="4768" actId="20577"/>
        <pc:sldMkLst>
          <pc:docMk/>
          <pc:sldMk cId="0" sldId="272"/>
        </pc:sldMkLst>
        <pc:spChg chg="mod">
          <ac:chgData name="Nguyen Duy Hai Long 20224424" userId="14c95384-7d0d-469c-aef3-501f5a6f142e" providerId="ADAL" clId="{382AE560-3418-41BB-B0E7-3B93F404B630}" dt="2023-08-10T16:15:59.753" v="4647" actId="20577"/>
          <ac:spMkLst>
            <pc:docMk/>
            <pc:sldMk cId="0" sldId="272"/>
            <ac:spMk id="11" creationId="{00000000-0000-0000-0000-000000000000}"/>
          </ac:spMkLst>
        </pc:spChg>
        <pc:spChg chg="mod">
          <ac:chgData name="Nguyen Duy Hai Long 20224424" userId="14c95384-7d0d-469c-aef3-501f5a6f142e" providerId="ADAL" clId="{382AE560-3418-41BB-B0E7-3B93F404B630}" dt="2023-08-10T19:31:20.106" v="4768" actId="20577"/>
          <ac:spMkLst>
            <pc:docMk/>
            <pc:sldMk cId="0" sldId="272"/>
            <ac:spMk id="16" creationId="{CA5A4922-AB5B-D235-1167-36D6510AC409}"/>
          </ac:spMkLst>
        </pc:spChg>
      </pc:sldChg>
      <pc:sldChg chg="modSp mod">
        <pc:chgData name="Nguyen Duy Hai Long 20224424" userId="14c95384-7d0d-469c-aef3-501f5a6f142e" providerId="ADAL" clId="{382AE560-3418-41BB-B0E7-3B93F404B630}" dt="2023-07-13T17:11:55.830" v="1513" actId="20577"/>
        <pc:sldMkLst>
          <pc:docMk/>
          <pc:sldMk cId="0" sldId="273"/>
        </pc:sldMkLst>
        <pc:spChg chg="mod">
          <ac:chgData name="Nguyen Duy Hai Long 20224424" userId="14c95384-7d0d-469c-aef3-501f5a6f142e" providerId="ADAL" clId="{382AE560-3418-41BB-B0E7-3B93F404B630}" dt="2023-07-13T15:13:08.854" v="508" actId="20577"/>
          <ac:spMkLst>
            <pc:docMk/>
            <pc:sldMk cId="0" sldId="273"/>
            <ac:spMk id="6" creationId="{00000000-0000-0000-0000-000000000000}"/>
          </ac:spMkLst>
        </pc:spChg>
        <pc:spChg chg="mod">
          <ac:chgData name="Nguyen Duy Hai Long 20224424" userId="14c95384-7d0d-469c-aef3-501f5a6f142e" providerId="ADAL" clId="{382AE560-3418-41BB-B0E7-3B93F404B630}" dt="2023-07-13T17:11:55.830" v="1513" actId="20577"/>
          <ac:spMkLst>
            <pc:docMk/>
            <pc:sldMk cId="0" sldId="273"/>
            <ac:spMk id="11" creationId="{77BB8F4E-2513-D4D3-DF0C-064FE0CA6676}"/>
          </ac:spMkLst>
        </pc:spChg>
      </pc:sldChg>
      <pc:sldChg chg="modSp mod ord">
        <pc:chgData name="Nguyen Duy Hai Long 20224424" userId="14c95384-7d0d-469c-aef3-501f5a6f142e" providerId="ADAL" clId="{382AE560-3418-41BB-B0E7-3B93F404B630}" dt="2023-08-10T19:31:03.301" v="4766" actId="20577"/>
        <pc:sldMkLst>
          <pc:docMk/>
          <pc:sldMk cId="0" sldId="274"/>
        </pc:sldMkLst>
        <pc:spChg chg="mod">
          <ac:chgData name="Nguyen Duy Hai Long 20224424" userId="14c95384-7d0d-469c-aef3-501f5a6f142e" providerId="ADAL" clId="{382AE560-3418-41BB-B0E7-3B93F404B630}" dt="2023-08-10T19:31:03.301" v="4766" actId="20577"/>
          <ac:spMkLst>
            <pc:docMk/>
            <pc:sldMk cId="0" sldId="274"/>
            <ac:spMk id="10" creationId="{761D9395-023E-83AE-BFCB-614ACAAA6730}"/>
          </ac:spMkLst>
        </pc:spChg>
      </pc:sldChg>
      <pc:sldChg chg="del">
        <pc:chgData name="Nguyen Duy Hai Long 20224424" userId="14c95384-7d0d-469c-aef3-501f5a6f142e" providerId="ADAL" clId="{382AE560-3418-41BB-B0E7-3B93F404B630}" dt="2023-07-13T16:07:10.013" v="933" actId="2696"/>
        <pc:sldMkLst>
          <pc:docMk/>
          <pc:sldMk cId="0" sldId="275"/>
        </pc:sldMkLst>
      </pc:sldChg>
      <pc:sldChg chg="modSp mod modAnim">
        <pc:chgData name="Nguyen Duy Hai Long 20224424" userId="14c95384-7d0d-469c-aef3-501f5a6f142e" providerId="ADAL" clId="{382AE560-3418-41BB-B0E7-3B93F404B630}" dt="2023-08-10T16:24:20.502" v="4713" actId="20577"/>
        <pc:sldMkLst>
          <pc:docMk/>
          <pc:sldMk cId="0" sldId="278"/>
        </pc:sldMkLst>
        <pc:spChg chg="mod">
          <ac:chgData name="Nguyen Duy Hai Long 20224424" userId="14c95384-7d0d-469c-aef3-501f5a6f142e" providerId="ADAL" clId="{382AE560-3418-41BB-B0E7-3B93F404B630}" dt="2023-07-13T16:22:45.161" v="1114" actId="1076"/>
          <ac:spMkLst>
            <pc:docMk/>
            <pc:sldMk cId="0" sldId="278"/>
            <ac:spMk id="8" creationId="{00000000-0000-0000-0000-000000000000}"/>
          </ac:spMkLst>
        </pc:spChg>
        <pc:spChg chg="mod">
          <ac:chgData name="Nguyen Duy Hai Long 20224424" userId="14c95384-7d0d-469c-aef3-501f5a6f142e" providerId="ADAL" clId="{382AE560-3418-41BB-B0E7-3B93F404B630}" dt="2023-07-13T16:23:08.008" v="1116" actId="1076"/>
          <ac:spMkLst>
            <pc:docMk/>
            <pc:sldMk cId="0" sldId="278"/>
            <ac:spMk id="9" creationId="{00000000-0000-0000-0000-000000000000}"/>
          </ac:spMkLst>
        </pc:spChg>
        <pc:spChg chg="mod">
          <ac:chgData name="Nguyen Duy Hai Long 20224424" userId="14c95384-7d0d-469c-aef3-501f5a6f142e" providerId="ADAL" clId="{382AE560-3418-41BB-B0E7-3B93F404B630}" dt="2023-07-13T16:23:17.505" v="1117" actId="1076"/>
          <ac:spMkLst>
            <pc:docMk/>
            <pc:sldMk cId="0" sldId="278"/>
            <ac:spMk id="10" creationId="{00000000-0000-0000-0000-000000000000}"/>
          </ac:spMkLst>
        </pc:spChg>
        <pc:spChg chg="mod">
          <ac:chgData name="Nguyen Duy Hai Long 20224424" userId="14c95384-7d0d-469c-aef3-501f5a6f142e" providerId="ADAL" clId="{382AE560-3418-41BB-B0E7-3B93F404B630}" dt="2023-07-13T16:23:26.121" v="1118" actId="1076"/>
          <ac:spMkLst>
            <pc:docMk/>
            <pc:sldMk cId="0" sldId="278"/>
            <ac:spMk id="11" creationId="{00000000-0000-0000-0000-000000000000}"/>
          </ac:spMkLst>
        </pc:spChg>
        <pc:spChg chg="mod">
          <ac:chgData name="Nguyen Duy Hai Long 20224424" userId="14c95384-7d0d-469c-aef3-501f5a6f142e" providerId="ADAL" clId="{382AE560-3418-41BB-B0E7-3B93F404B630}" dt="2023-07-13T16:23:37.665" v="1120" actId="1076"/>
          <ac:spMkLst>
            <pc:docMk/>
            <pc:sldMk cId="0" sldId="278"/>
            <ac:spMk id="12" creationId="{00000000-0000-0000-0000-000000000000}"/>
          </ac:spMkLst>
        </pc:spChg>
        <pc:spChg chg="mod">
          <ac:chgData name="Nguyen Duy Hai Long 20224424" userId="14c95384-7d0d-469c-aef3-501f5a6f142e" providerId="ADAL" clId="{382AE560-3418-41BB-B0E7-3B93F404B630}" dt="2023-07-13T16:23:44.592" v="1121" actId="1076"/>
          <ac:spMkLst>
            <pc:docMk/>
            <pc:sldMk cId="0" sldId="278"/>
            <ac:spMk id="13" creationId="{00000000-0000-0000-0000-000000000000}"/>
          </ac:spMkLst>
        </pc:spChg>
        <pc:spChg chg="mod">
          <ac:chgData name="Nguyen Duy Hai Long 20224424" userId="14c95384-7d0d-469c-aef3-501f5a6f142e" providerId="ADAL" clId="{382AE560-3418-41BB-B0E7-3B93F404B630}" dt="2023-08-10T16:17:06.833" v="4699" actId="20577"/>
          <ac:spMkLst>
            <pc:docMk/>
            <pc:sldMk cId="0" sldId="278"/>
            <ac:spMk id="18" creationId="{00000000-0000-0000-0000-000000000000}"/>
          </ac:spMkLst>
        </pc:spChg>
        <pc:spChg chg="mod">
          <ac:chgData name="Nguyen Duy Hai Long 20224424" userId="14c95384-7d0d-469c-aef3-501f5a6f142e" providerId="ADAL" clId="{382AE560-3418-41BB-B0E7-3B93F404B630}" dt="2023-08-10T16:24:20.502" v="4713" actId="20577"/>
          <ac:spMkLst>
            <pc:docMk/>
            <pc:sldMk cId="0" sldId="278"/>
            <ac:spMk id="20" creationId="{00000000-0000-0000-0000-000000000000}"/>
          </ac:spMkLst>
        </pc:spChg>
        <pc:spChg chg="mod">
          <ac:chgData name="Nguyen Duy Hai Long 20224424" userId="14c95384-7d0d-469c-aef3-501f5a6f142e" providerId="ADAL" clId="{382AE560-3418-41BB-B0E7-3B93F404B630}" dt="2023-07-13T16:23:30.913" v="1119" actId="1076"/>
          <ac:spMkLst>
            <pc:docMk/>
            <pc:sldMk cId="0" sldId="278"/>
            <ac:spMk id="22" creationId="{A72AAE11-72D1-06A3-2CDF-336AD006A594}"/>
          </ac:spMkLst>
        </pc:spChg>
      </pc:sldChg>
      <pc:sldChg chg="modSp mod">
        <pc:chgData name="Nguyen Duy Hai Long 20224424" userId="14c95384-7d0d-469c-aef3-501f5a6f142e" providerId="ADAL" clId="{382AE560-3418-41BB-B0E7-3B93F404B630}" dt="2023-08-10T19:52:41.706" v="4941" actId="20577"/>
        <pc:sldMkLst>
          <pc:docMk/>
          <pc:sldMk cId="0" sldId="279"/>
        </pc:sldMkLst>
        <pc:spChg chg="mod">
          <ac:chgData name="Nguyen Duy Hai Long 20224424" userId="14c95384-7d0d-469c-aef3-501f5a6f142e" providerId="ADAL" clId="{382AE560-3418-41BB-B0E7-3B93F404B630}" dt="2023-08-10T19:52:41.706" v="4941" actId="20577"/>
          <ac:spMkLst>
            <pc:docMk/>
            <pc:sldMk cId="0" sldId="279"/>
            <ac:spMk id="14" creationId="{2F1127B6-78D4-427D-0369-C4D544543DC8}"/>
          </ac:spMkLst>
        </pc:spChg>
      </pc:sldChg>
      <pc:sldChg chg="modTransition">
        <pc:chgData name="Nguyen Duy Hai Long 20224424" userId="14c95384-7d0d-469c-aef3-501f5a6f142e" providerId="ADAL" clId="{382AE560-3418-41BB-B0E7-3B93F404B630}" dt="2023-07-11T06:15:04.262" v="63"/>
        <pc:sldMkLst>
          <pc:docMk/>
          <pc:sldMk cId="542489737" sldId="280"/>
        </pc:sldMkLst>
      </pc:sldChg>
      <pc:sldChg chg="modSp mod modTransition">
        <pc:chgData name="Nguyen Duy Hai Long 20224424" userId="14c95384-7d0d-469c-aef3-501f5a6f142e" providerId="ADAL" clId="{382AE560-3418-41BB-B0E7-3B93F404B630}" dt="2023-07-11T06:14:57.767" v="62"/>
        <pc:sldMkLst>
          <pc:docMk/>
          <pc:sldMk cId="1019372478" sldId="281"/>
        </pc:sldMkLst>
        <pc:spChg chg="mod">
          <ac:chgData name="Nguyen Duy Hai Long 20224424" userId="14c95384-7d0d-469c-aef3-501f5a6f142e" providerId="ADAL" clId="{382AE560-3418-41BB-B0E7-3B93F404B630}" dt="2023-07-11T06:12:17.267" v="49" actId="20577"/>
          <ac:spMkLst>
            <pc:docMk/>
            <pc:sldMk cId="1019372478" sldId="281"/>
            <ac:spMk id="3" creationId="{E68A85BC-9920-94B4-0985-7DFD3A0299C5}"/>
          </ac:spMkLst>
        </pc:spChg>
      </pc:sldChg>
      <pc:sldChg chg="modSp mod modTransition">
        <pc:chgData name="Nguyen Duy Hai Long 20224424" userId="14c95384-7d0d-469c-aef3-501f5a6f142e" providerId="ADAL" clId="{382AE560-3418-41BB-B0E7-3B93F404B630}" dt="2023-07-13T15:48:00.345" v="912" actId="14826"/>
        <pc:sldMkLst>
          <pc:docMk/>
          <pc:sldMk cId="4022543322" sldId="282"/>
        </pc:sldMkLst>
        <pc:spChg chg="mod">
          <ac:chgData name="Nguyen Duy Hai Long 20224424" userId="14c95384-7d0d-469c-aef3-501f5a6f142e" providerId="ADAL" clId="{382AE560-3418-41BB-B0E7-3B93F404B630}" dt="2023-07-11T06:12:41.585" v="57" actId="20577"/>
          <ac:spMkLst>
            <pc:docMk/>
            <pc:sldMk cId="4022543322" sldId="282"/>
            <ac:spMk id="2" creationId="{0FD2A03C-E9E8-2D9F-FE3E-09601908A126}"/>
          </ac:spMkLst>
        </pc:spChg>
        <pc:picChg chg="mod">
          <ac:chgData name="Nguyen Duy Hai Long 20224424" userId="14c95384-7d0d-469c-aef3-501f5a6f142e" providerId="ADAL" clId="{382AE560-3418-41BB-B0E7-3B93F404B630}" dt="2023-07-13T15:48:00.345" v="912" actId="14826"/>
          <ac:picMkLst>
            <pc:docMk/>
            <pc:sldMk cId="4022543322" sldId="282"/>
            <ac:picMk id="7" creationId="{38DFEC3C-06F2-9A16-AA79-1936A8F1FC03}"/>
          </ac:picMkLst>
        </pc:picChg>
      </pc:sldChg>
      <pc:sldChg chg="modSp mod ord modTransition">
        <pc:chgData name="Nguyen Duy Hai Long 20224424" userId="14c95384-7d0d-469c-aef3-501f5a6f142e" providerId="ADAL" clId="{382AE560-3418-41BB-B0E7-3B93F404B630}" dt="2023-08-10T19:30:44.747" v="4760" actId="20577"/>
        <pc:sldMkLst>
          <pc:docMk/>
          <pc:sldMk cId="3225703954" sldId="284"/>
        </pc:sldMkLst>
        <pc:spChg chg="mod">
          <ac:chgData name="Nguyen Duy Hai Long 20224424" userId="14c95384-7d0d-469c-aef3-501f5a6f142e" providerId="ADAL" clId="{382AE560-3418-41BB-B0E7-3B93F404B630}" dt="2023-08-10T16:11:20.982" v="4459" actId="1076"/>
          <ac:spMkLst>
            <pc:docMk/>
            <pc:sldMk cId="3225703954" sldId="284"/>
            <ac:spMk id="2" creationId="{1D9FACBC-2458-AD13-99FB-53E58E528616}"/>
          </ac:spMkLst>
        </pc:spChg>
        <pc:spChg chg="mod">
          <ac:chgData name="Nguyen Duy Hai Long 20224424" userId="14c95384-7d0d-469c-aef3-501f5a6f142e" providerId="ADAL" clId="{382AE560-3418-41BB-B0E7-3B93F404B630}" dt="2023-08-10T19:30:44.747" v="4760" actId="20577"/>
          <ac:spMkLst>
            <pc:docMk/>
            <pc:sldMk cId="3225703954" sldId="284"/>
            <ac:spMk id="3" creationId="{E48E6303-1C4C-5B8A-8BEC-C2003F17669F}"/>
          </ac:spMkLst>
        </pc:spChg>
        <pc:graphicFrameChg chg="mod modGraphic">
          <ac:chgData name="Nguyen Duy Hai Long 20224424" userId="14c95384-7d0d-469c-aef3-501f5a6f142e" providerId="ADAL" clId="{382AE560-3418-41BB-B0E7-3B93F404B630}" dt="2023-07-13T15:23:51.951" v="604" actId="14734"/>
          <ac:graphicFrameMkLst>
            <pc:docMk/>
            <pc:sldMk cId="3225703954" sldId="284"/>
            <ac:graphicFrameMk id="7" creationId="{064217EC-6D12-6E19-F23E-B356192C868C}"/>
          </ac:graphicFrameMkLst>
        </pc:graphicFrameChg>
      </pc:sldChg>
      <pc:sldChg chg="modSp mod">
        <pc:chgData name="Nguyen Duy Hai Long 20224424" userId="14c95384-7d0d-469c-aef3-501f5a6f142e" providerId="ADAL" clId="{382AE560-3418-41BB-B0E7-3B93F404B630}" dt="2023-07-13T15:42:33.180" v="887" actId="20577"/>
        <pc:sldMkLst>
          <pc:docMk/>
          <pc:sldMk cId="2114163214" sldId="288"/>
        </pc:sldMkLst>
        <pc:spChg chg="mod">
          <ac:chgData name="Nguyen Duy Hai Long 20224424" userId="14c95384-7d0d-469c-aef3-501f5a6f142e" providerId="ADAL" clId="{382AE560-3418-41BB-B0E7-3B93F404B630}" dt="2023-07-11T06:12:22.718" v="51" actId="20577"/>
          <ac:spMkLst>
            <pc:docMk/>
            <pc:sldMk cId="2114163214" sldId="288"/>
            <ac:spMk id="6" creationId="{2789FCCB-E4D3-84C0-A629-44336224F0AD}"/>
          </ac:spMkLst>
        </pc:spChg>
        <pc:spChg chg="mod">
          <ac:chgData name="Nguyen Duy Hai Long 20224424" userId="14c95384-7d0d-469c-aef3-501f5a6f142e" providerId="ADAL" clId="{382AE560-3418-41BB-B0E7-3B93F404B630}" dt="2023-07-13T15:42:33.180" v="887" actId="20577"/>
          <ac:spMkLst>
            <pc:docMk/>
            <pc:sldMk cId="2114163214" sldId="288"/>
            <ac:spMk id="13" creationId="{00000000-0000-0000-0000-000000000000}"/>
          </ac:spMkLst>
        </pc:spChg>
        <pc:graphicFrameChg chg="mod modGraphic">
          <ac:chgData name="Nguyen Duy Hai Long 20224424" userId="14c95384-7d0d-469c-aef3-501f5a6f142e" providerId="ADAL" clId="{382AE560-3418-41BB-B0E7-3B93F404B630}" dt="2023-07-13T15:39:25.975" v="794" actId="14734"/>
          <ac:graphicFrameMkLst>
            <pc:docMk/>
            <pc:sldMk cId="2114163214" sldId="288"/>
            <ac:graphicFrameMk id="2" creationId="{3CB42893-DE09-B485-36F8-E0D139D2ED70}"/>
          </ac:graphicFrameMkLst>
        </pc:graphicFrameChg>
      </pc:sldChg>
      <pc:sldChg chg="modSp mod">
        <pc:chgData name="Nguyen Duy Hai Long 20224424" userId="14c95384-7d0d-469c-aef3-501f5a6f142e" providerId="ADAL" clId="{382AE560-3418-41BB-B0E7-3B93F404B630}" dt="2023-07-13T15:48:35.822" v="916" actId="20577"/>
        <pc:sldMkLst>
          <pc:docMk/>
          <pc:sldMk cId="1247247414" sldId="289"/>
        </pc:sldMkLst>
        <pc:spChg chg="mod">
          <ac:chgData name="Nguyen Duy Hai Long 20224424" userId="14c95384-7d0d-469c-aef3-501f5a6f142e" providerId="ADAL" clId="{382AE560-3418-41BB-B0E7-3B93F404B630}" dt="2023-07-11T06:12:29.445" v="53" actId="20577"/>
          <ac:spMkLst>
            <pc:docMk/>
            <pc:sldMk cId="1247247414" sldId="289"/>
            <ac:spMk id="6" creationId="{3DC63550-39D1-3EC9-13CF-0C58B2EEB576}"/>
          </ac:spMkLst>
        </pc:spChg>
        <pc:spChg chg="mod">
          <ac:chgData name="Nguyen Duy Hai Long 20224424" userId="14c95384-7d0d-469c-aef3-501f5a6f142e" providerId="ADAL" clId="{382AE560-3418-41BB-B0E7-3B93F404B630}" dt="2023-07-13T15:48:35.822" v="916" actId="20577"/>
          <ac:spMkLst>
            <pc:docMk/>
            <pc:sldMk cId="1247247414" sldId="289"/>
            <ac:spMk id="13" creationId="{00000000-0000-0000-0000-000000000000}"/>
          </ac:spMkLst>
        </pc:spChg>
        <pc:spChg chg="mod">
          <ac:chgData name="Nguyen Duy Hai Long 20224424" userId="14c95384-7d0d-469c-aef3-501f5a6f142e" providerId="ADAL" clId="{382AE560-3418-41BB-B0E7-3B93F404B630}" dt="2023-07-13T15:48:19.423" v="913" actId="14826"/>
          <ac:spMkLst>
            <pc:docMk/>
            <pc:sldMk cId="1247247414" sldId="289"/>
            <ac:spMk id="15" creationId="{00000000-0000-0000-0000-000000000000}"/>
          </ac:spMkLst>
        </pc:spChg>
        <pc:graphicFrameChg chg="modGraphic">
          <ac:chgData name="Nguyen Duy Hai Long 20224424" userId="14c95384-7d0d-469c-aef3-501f5a6f142e" providerId="ADAL" clId="{382AE560-3418-41BB-B0E7-3B93F404B630}" dt="2023-07-13T15:42:04.423" v="874" actId="20577"/>
          <ac:graphicFrameMkLst>
            <pc:docMk/>
            <pc:sldMk cId="1247247414" sldId="289"/>
            <ac:graphicFrameMk id="2" creationId="{CC5EEBED-2406-B80A-4266-869E7C2941E6}"/>
          </ac:graphicFrameMkLst>
        </pc:graphicFrameChg>
      </pc:sldChg>
      <pc:sldChg chg="modSp mod">
        <pc:chgData name="Nguyen Duy Hai Long 20224424" userId="14c95384-7d0d-469c-aef3-501f5a6f142e" providerId="ADAL" clId="{382AE560-3418-41BB-B0E7-3B93F404B630}" dt="2023-07-13T15:44:48.264" v="910" actId="20577"/>
        <pc:sldMkLst>
          <pc:docMk/>
          <pc:sldMk cId="4289153660" sldId="290"/>
        </pc:sldMkLst>
        <pc:spChg chg="mod">
          <ac:chgData name="Nguyen Duy Hai Long 20224424" userId="14c95384-7d0d-469c-aef3-501f5a6f142e" providerId="ADAL" clId="{382AE560-3418-41BB-B0E7-3B93F404B630}" dt="2023-07-11T06:12:35.335" v="55" actId="20577"/>
          <ac:spMkLst>
            <pc:docMk/>
            <pc:sldMk cId="4289153660" sldId="290"/>
            <ac:spMk id="6" creationId="{2297F80F-1AF7-F679-8F16-9ED526384920}"/>
          </ac:spMkLst>
        </pc:spChg>
        <pc:spChg chg="mod">
          <ac:chgData name="Nguyen Duy Hai Long 20224424" userId="14c95384-7d0d-469c-aef3-501f5a6f142e" providerId="ADAL" clId="{382AE560-3418-41BB-B0E7-3B93F404B630}" dt="2023-07-13T15:44:48.264" v="910" actId="20577"/>
          <ac:spMkLst>
            <pc:docMk/>
            <pc:sldMk cId="4289153660" sldId="290"/>
            <ac:spMk id="13" creationId="{00000000-0000-0000-0000-000000000000}"/>
          </ac:spMkLst>
        </pc:spChg>
        <pc:graphicFrameChg chg="modGraphic">
          <ac:chgData name="Nguyen Duy Hai Long 20224424" userId="14c95384-7d0d-469c-aef3-501f5a6f142e" providerId="ADAL" clId="{382AE560-3418-41BB-B0E7-3B93F404B630}" dt="2023-07-13T15:38:17.970" v="764" actId="20577"/>
          <ac:graphicFrameMkLst>
            <pc:docMk/>
            <pc:sldMk cId="4289153660" sldId="290"/>
            <ac:graphicFrameMk id="2" creationId="{258E7E24-3B09-7DCB-A77D-A3F080B96C30}"/>
          </ac:graphicFrameMkLst>
        </pc:graphicFrameChg>
      </pc:sldChg>
      <pc:sldChg chg="addSp delSp modSp mod modAnim">
        <pc:chgData name="Nguyen Duy Hai Long 20224424" userId="14c95384-7d0d-469c-aef3-501f5a6f142e" providerId="ADAL" clId="{382AE560-3418-41BB-B0E7-3B93F404B630}" dt="2023-08-10T19:30:27.680" v="4754" actId="20577"/>
        <pc:sldMkLst>
          <pc:docMk/>
          <pc:sldMk cId="3731674124" sldId="291"/>
        </pc:sldMkLst>
        <pc:spChg chg="del mod">
          <ac:chgData name="Nguyen Duy Hai Long 20224424" userId="14c95384-7d0d-469c-aef3-501f5a6f142e" providerId="ADAL" clId="{382AE560-3418-41BB-B0E7-3B93F404B630}" dt="2023-08-10T15:38:14.433" v="2796" actId="21"/>
          <ac:spMkLst>
            <pc:docMk/>
            <pc:sldMk cId="3731674124" sldId="291"/>
            <ac:spMk id="2" creationId="{8B72163E-CEEF-AE04-62DE-FF7570837066}"/>
          </ac:spMkLst>
        </pc:spChg>
        <pc:spChg chg="mod">
          <ac:chgData name="Nguyen Duy Hai Long 20224424" userId="14c95384-7d0d-469c-aef3-501f5a6f142e" providerId="ADAL" clId="{382AE560-3418-41BB-B0E7-3B93F404B630}" dt="2023-08-10T15:30:58.644" v="2545" actId="20577"/>
          <ac:spMkLst>
            <pc:docMk/>
            <pc:sldMk cId="3731674124" sldId="291"/>
            <ac:spMk id="12" creationId="{00000000-0000-0000-0000-000000000000}"/>
          </ac:spMkLst>
        </pc:spChg>
        <pc:spChg chg="add del mod ord">
          <ac:chgData name="Nguyen Duy Hai Long 20224424" userId="14c95384-7d0d-469c-aef3-501f5a6f142e" providerId="ADAL" clId="{382AE560-3418-41BB-B0E7-3B93F404B630}" dt="2023-08-10T15:42:43.938" v="3155" actId="20577"/>
          <ac:spMkLst>
            <pc:docMk/>
            <pc:sldMk cId="3731674124" sldId="291"/>
            <ac:spMk id="16" creationId="{00000000-0000-0000-0000-000000000000}"/>
          </ac:spMkLst>
        </pc:spChg>
        <pc:spChg chg="add mod">
          <ac:chgData name="Nguyen Duy Hai Long 20224424" userId="14c95384-7d0d-469c-aef3-501f5a6f142e" providerId="ADAL" clId="{382AE560-3418-41BB-B0E7-3B93F404B630}" dt="2023-08-10T15:39:24.059" v="2846"/>
          <ac:spMkLst>
            <pc:docMk/>
            <pc:sldMk cId="3731674124" sldId="291"/>
            <ac:spMk id="17" creationId="{7A21101F-53B3-9971-BE0B-70EC4B846F41}"/>
          </ac:spMkLst>
        </pc:spChg>
        <pc:spChg chg="mod">
          <ac:chgData name="Nguyen Duy Hai Long 20224424" userId="14c95384-7d0d-469c-aef3-501f5a6f142e" providerId="ADAL" clId="{382AE560-3418-41BB-B0E7-3B93F404B630}" dt="2023-08-10T15:40:34.366" v="2851" actId="1076"/>
          <ac:spMkLst>
            <pc:docMk/>
            <pc:sldMk cId="3731674124" sldId="291"/>
            <ac:spMk id="22" creationId="{00000000-0000-0000-0000-000000000000}"/>
          </ac:spMkLst>
        </pc:spChg>
        <pc:spChg chg="del mod">
          <ac:chgData name="Nguyen Duy Hai Long 20224424" userId="14c95384-7d0d-469c-aef3-501f5a6f142e" providerId="ADAL" clId="{382AE560-3418-41BB-B0E7-3B93F404B630}" dt="2023-08-10T15:39:15.979" v="2845"/>
          <ac:spMkLst>
            <pc:docMk/>
            <pc:sldMk cId="3731674124" sldId="291"/>
            <ac:spMk id="24" creationId="{00000000-0000-0000-0000-000000000000}"/>
          </ac:spMkLst>
        </pc:spChg>
        <pc:spChg chg="del mod">
          <ac:chgData name="Nguyen Duy Hai Long 20224424" userId="14c95384-7d0d-469c-aef3-501f5a6f142e" providerId="ADAL" clId="{382AE560-3418-41BB-B0E7-3B93F404B630}" dt="2023-08-10T15:42:54.262" v="3156" actId="21"/>
          <ac:spMkLst>
            <pc:docMk/>
            <pc:sldMk cId="3731674124" sldId="291"/>
            <ac:spMk id="25" creationId="{64A7757D-E738-98C0-E431-801053FFB17E}"/>
          </ac:spMkLst>
        </pc:spChg>
        <pc:spChg chg="mod">
          <ac:chgData name="Nguyen Duy Hai Long 20224424" userId="14c95384-7d0d-469c-aef3-501f5a6f142e" providerId="ADAL" clId="{382AE560-3418-41BB-B0E7-3B93F404B630}" dt="2023-08-10T19:30:27.680" v="4754" actId="20577"/>
          <ac:spMkLst>
            <pc:docMk/>
            <pc:sldMk cId="3731674124" sldId="291"/>
            <ac:spMk id="29" creationId="{03D7AFA9-DB19-BBF9-8645-7D4998F6466D}"/>
          </ac:spMkLst>
        </pc:spChg>
      </pc:sldChg>
      <pc:sldChg chg="modSp del mod ord">
        <pc:chgData name="Nguyen Duy Hai Long 20224424" userId="14c95384-7d0d-469c-aef3-501f5a6f142e" providerId="ADAL" clId="{382AE560-3418-41BB-B0E7-3B93F404B630}" dt="2023-08-10T16:16:22.544" v="4649" actId="2696"/>
        <pc:sldMkLst>
          <pc:docMk/>
          <pc:sldMk cId="3486394801" sldId="294"/>
        </pc:sldMkLst>
        <pc:spChg chg="mod">
          <ac:chgData name="Nguyen Duy Hai Long 20224424" userId="14c95384-7d0d-469c-aef3-501f5a6f142e" providerId="ADAL" clId="{382AE560-3418-41BB-B0E7-3B93F404B630}" dt="2023-07-11T06:12:01.829" v="44" actId="20577"/>
          <ac:spMkLst>
            <pc:docMk/>
            <pc:sldMk cId="3486394801" sldId="294"/>
            <ac:spMk id="2" creationId="{CECEF336-D20A-6A1F-89A0-3A9EED3736AC}"/>
          </ac:spMkLst>
        </pc:spChg>
      </pc:sldChg>
      <pc:sldChg chg="modSp del mod ord">
        <pc:chgData name="Nguyen Duy Hai Long 20224424" userId="14c95384-7d0d-469c-aef3-501f5a6f142e" providerId="ADAL" clId="{382AE560-3418-41BB-B0E7-3B93F404B630}" dt="2023-08-10T16:16:18.156" v="4648" actId="2696"/>
        <pc:sldMkLst>
          <pc:docMk/>
          <pc:sldMk cId="582449711" sldId="295"/>
        </pc:sldMkLst>
        <pc:spChg chg="mod">
          <ac:chgData name="Nguyen Duy Hai Long 20224424" userId="14c95384-7d0d-469c-aef3-501f5a6f142e" providerId="ADAL" clId="{382AE560-3418-41BB-B0E7-3B93F404B630}" dt="2023-07-11T06:12:06.963" v="46" actId="20577"/>
          <ac:spMkLst>
            <pc:docMk/>
            <pc:sldMk cId="582449711" sldId="295"/>
            <ac:spMk id="6" creationId="{38B13FD6-7039-A5C9-C0BC-18FBAB1AC92D}"/>
          </ac:spMkLst>
        </pc:spChg>
      </pc:sldChg>
      <pc:sldChg chg="modSp mod modTransition">
        <pc:chgData name="Nguyen Duy Hai Long 20224424" userId="14c95384-7d0d-469c-aef3-501f5a6f142e" providerId="ADAL" clId="{382AE560-3418-41BB-B0E7-3B93F404B630}" dt="2023-07-13T17:11:47.970" v="1509" actId="20577"/>
        <pc:sldMkLst>
          <pc:docMk/>
          <pc:sldMk cId="4192994756" sldId="296"/>
        </pc:sldMkLst>
        <pc:spChg chg="mod">
          <ac:chgData name="Nguyen Duy Hai Long 20224424" userId="14c95384-7d0d-469c-aef3-501f5a6f142e" providerId="ADAL" clId="{382AE560-3418-41BB-B0E7-3B93F404B630}" dt="2023-07-13T17:11:47.970" v="1509" actId="20577"/>
          <ac:spMkLst>
            <pc:docMk/>
            <pc:sldMk cId="4192994756" sldId="296"/>
            <ac:spMk id="2" creationId="{CACE301E-8622-06B9-A205-05A8CAEAE050}"/>
          </ac:spMkLst>
        </pc:spChg>
      </pc:sldChg>
      <pc:sldChg chg="modSp mod modTransition">
        <pc:chgData name="Nguyen Duy Hai Long 20224424" userId="14c95384-7d0d-469c-aef3-501f5a6f142e" providerId="ADAL" clId="{382AE560-3418-41BB-B0E7-3B93F404B630}" dt="2023-08-10T19:30:01.802" v="4750" actId="20577"/>
        <pc:sldMkLst>
          <pc:docMk/>
          <pc:sldMk cId="286189947" sldId="297"/>
        </pc:sldMkLst>
        <pc:spChg chg="mod">
          <ac:chgData name="Nguyen Duy Hai Long 20224424" userId="14c95384-7d0d-469c-aef3-501f5a6f142e" providerId="ADAL" clId="{382AE560-3418-41BB-B0E7-3B93F404B630}" dt="2023-08-10T19:30:01.802" v="4750" actId="20577"/>
          <ac:spMkLst>
            <pc:docMk/>
            <pc:sldMk cId="286189947" sldId="297"/>
            <ac:spMk id="2" creationId="{49364630-318A-0EB9-3D24-400B53F64A12}"/>
          </ac:spMkLst>
        </pc:spChg>
        <pc:spChg chg="mod">
          <ac:chgData name="Nguyen Duy Hai Long 20224424" userId="14c95384-7d0d-469c-aef3-501f5a6f142e" providerId="ADAL" clId="{382AE560-3418-41BB-B0E7-3B93F404B630}" dt="2023-08-10T16:15:13.158" v="4620" actId="14100"/>
          <ac:spMkLst>
            <pc:docMk/>
            <pc:sldMk cId="286189947" sldId="297"/>
            <ac:spMk id="4" creationId="{2A18752F-7C9F-B2A8-ABA0-C14A8341F6B0}"/>
          </ac:spMkLst>
        </pc:spChg>
        <pc:spChg chg="mod">
          <ac:chgData name="Nguyen Duy Hai Long 20224424" userId="14c95384-7d0d-469c-aef3-501f5a6f142e" providerId="ADAL" clId="{382AE560-3418-41BB-B0E7-3B93F404B630}" dt="2023-08-10T16:10:53.982" v="4420" actId="20577"/>
          <ac:spMkLst>
            <pc:docMk/>
            <pc:sldMk cId="286189947" sldId="297"/>
            <ac:spMk id="5" creationId="{3D83F0A3-8535-CD66-38E9-2E208F98A481}"/>
          </ac:spMkLst>
        </pc:spChg>
        <pc:picChg chg="mod">
          <ac:chgData name="Nguyen Duy Hai Long 20224424" userId="14c95384-7d0d-469c-aef3-501f5a6f142e" providerId="ADAL" clId="{382AE560-3418-41BB-B0E7-3B93F404B630}" dt="2023-08-10T16:12:31.763" v="4463" actId="1076"/>
          <ac:picMkLst>
            <pc:docMk/>
            <pc:sldMk cId="286189947" sldId="297"/>
            <ac:picMk id="7" creationId="{DCDAEAD7-C215-1D89-7624-81A67DF064B2}"/>
          </ac:picMkLst>
        </pc:picChg>
      </pc:sldChg>
      <pc:sldChg chg="addSp delSp modSp new mod modTransition setBg">
        <pc:chgData name="Nguyen Duy Hai Long 20224424" userId="14c95384-7d0d-469c-aef3-501f5a6f142e" providerId="ADAL" clId="{382AE560-3418-41BB-B0E7-3B93F404B630}" dt="2023-08-10T19:31:28.755" v="4770" actId="20577"/>
        <pc:sldMkLst>
          <pc:docMk/>
          <pc:sldMk cId="2998407327" sldId="298"/>
        </pc:sldMkLst>
        <pc:spChg chg="add mod">
          <ac:chgData name="Nguyen Duy Hai Long 20224424" userId="14c95384-7d0d-469c-aef3-501f5a6f142e" providerId="ADAL" clId="{382AE560-3418-41BB-B0E7-3B93F404B630}" dt="2023-07-13T16:35:47.530" v="1272" actId="1076"/>
          <ac:spMkLst>
            <pc:docMk/>
            <pc:sldMk cId="2998407327" sldId="298"/>
            <ac:spMk id="2" creationId="{72862C7C-CF6B-FD71-3B3C-4D01C8D87430}"/>
          </ac:spMkLst>
        </pc:spChg>
        <pc:spChg chg="add mod">
          <ac:chgData name="Nguyen Duy Hai Long 20224424" userId="14c95384-7d0d-469c-aef3-501f5a6f142e" providerId="ADAL" clId="{382AE560-3418-41BB-B0E7-3B93F404B630}" dt="2023-08-10T19:31:28.755" v="4770" actId="20577"/>
          <ac:spMkLst>
            <pc:docMk/>
            <pc:sldMk cId="2998407327" sldId="298"/>
            <ac:spMk id="3" creationId="{F9D6EEB1-0F89-08FF-0852-55AF3C1ECAF8}"/>
          </ac:spMkLst>
        </pc:spChg>
        <pc:spChg chg="add del">
          <ac:chgData name="Nguyen Duy Hai Long 20224424" userId="14c95384-7d0d-469c-aef3-501f5a6f142e" providerId="ADAL" clId="{382AE560-3418-41BB-B0E7-3B93F404B630}" dt="2023-07-13T16:31:20.404" v="1187" actId="26606"/>
          <ac:spMkLst>
            <pc:docMk/>
            <pc:sldMk cId="2998407327" sldId="298"/>
            <ac:spMk id="7" creationId="{3677BAFB-3BD3-41BB-9107-FAE224AE21C4}"/>
          </ac:spMkLst>
        </pc:spChg>
        <pc:spChg chg="add del">
          <ac:chgData name="Nguyen Duy Hai Long 20224424" userId="14c95384-7d0d-469c-aef3-501f5a6f142e" providerId="ADAL" clId="{382AE560-3418-41BB-B0E7-3B93F404B630}" dt="2023-07-13T16:31:20.404" v="1187" actId="26606"/>
          <ac:spMkLst>
            <pc:docMk/>
            <pc:sldMk cId="2998407327" sldId="298"/>
            <ac:spMk id="9" creationId="{E6823A9B-C188-42D4-847C-3AD928DB145C}"/>
          </ac:spMkLst>
        </pc:spChg>
        <pc:spChg chg="add del">
          <ac:chgData name="Nguyen Duy Hai Long 20224424" userId="14c95384-7d0d-469c-aef3-501f5a6f142e" providerId="ADAL" clId="{382AE560-3418-41BB-B0E7-3B93F404B630}" dt="2023-07-13T16:31:20.404" v="1187" actId="26606"/>
          <ac:spMkLst>
            <pc:docMk/>
            <pc:sldMk cId="2998407327" sldId="298"/>
            <ac:spMk id="11" creationId="{34B557F3-1A0C-4749-A6DB-EAC082DF390B}"/>
          </ac:spMkLst>
        </pc:spChg>
        <pc:spChg chg="add del">
          <ac:chgData name="Nguyen Duy Hai Long 20224424" userId="14c95384-7d0d-469c-aef3-501f5a6f142e" providerId="ADAL" clId="{382AE560-3418-41BB-B0E7-3B93F404B630}" dt="2023-07-13T16:31:20.404" v="1187" actId="26606"/>
          <ac:spMkLst>
            <pc:docMk/>
            <pc:sldMk cId="2998407327" sldId="298"/>
            <ac:spMk id="13" creationId="{55D55AA6-3751-494F-868A-DCEDC5CE82BF}"/>
          </ac:spMkLst>
        </pc:spChg>
        <pc:spChg chg="add del">
          <ac:chgData name="Nguyen Duy Hai Long 20224424" userId="14c95384-7d0d-469c-aef3-501f5a6f142e" providerId="ADAL" clId="{382AE560-3418-41BB-B0E7-3B93F404B630}" dt="2023-07-13T16:31:20.404" v="1187" actId="26606"/>
          <ac:spMkLst>
            <pc:docMk/>
            <pc:sldMk cId="2998407327" sldId="298"/>
            <ac:spMk id="15" creationId="{4D4C00DC-4DC6-4CD2-9E31-F17E6CEBC5A6}"/>
          </ac:spMkLst>
        </pc:spChg>
        <pc:spChg chg="add del">
          <ac:chgData name="Nguyen Duy Hai Long 20224424" userId="14c95384-7d0d-469c-aef3-501f5a6f142e" providerId="ADAL" clId="{382AE560-3418-41BB-B0E7-3B93F404B630}" dt="2023-07-13T16:31:20.404" v="1187" actId="26606"/>
          <ac:spMkLst>
            <pc:docMk/>
            <pc:sldMk cId="2998407327" sldId="298"/>
            <ac:spMk id="17" creationId="{D82AB1B2-7970-42CF-8BF5-567C69E9FFFB}"/>
          </ac:spMkLst>
        </pc:spChg>
        <pc:spChg chg="add del">
          <ac:chgData name="Nguyen Duy Hai Long 20224424" userId="14c95384-7d0d-469c-aef3-501f5a6f142e" providerId="ADAL" clId="{382AE560-3418-41BB-B0E7-3B93F404B630}" dt="2023-07-13T16:31:25.589" v="1191" actId="26606"/>
          <ac:spMkLst>
            <pc:docMk/>
            <pc:sldMk cId="2998407327" sldId="298"/>
            <ac:spMk id="21" creationId="{218E095B-4870-4AD5-9C41-C16D59523501}"/>
          </ac:spMkLst>
        </pc:spChg>
        <pc:spChg chg="add del">
          <ac:chgData name="Nguyen Duy Hai Long 20224424" userId="14c95384-7d0d-469c-aef3-501f5a6f142e" providerId="ADAL" clId="{382AE560-3418-41BB-B0E7-3B93F404B630}" dt="2023-07-13T16:31:20.404" v="1187" actId="26606"/>
          <ac:spMkLst>
            <pc:docMk/>
            <pc:sldMk cId="2998407327" sldId="298"/>
            <ac:spMk id="23" creationId="{C10FB9CA-E7FA-462C-B537-F1224ED1ACF4}"/>
          </ac:spMkLst>
        </pc:spChg>
        <pc:spChg chg="add del">
          <ac:chgData name="Nguyen Duy Hai Long 20224424" userId="14c95384-7d0d-469c-aef3-501f5a6f142e" providerId="ADAL" clId="{382AE560-3418-41BB-B0E7-3B93F404B630}" dt="2023-07-13T16:31:20.404" v="1187" actId="26606"/>
          <ac:spMkLst>
            <pc:docMk/>
            <pc:sldMk cId="2998407327" sldId="298"/>
            <ac:spMk id="25" creationId="{D8469AE7-A75B-4F37-850B-EF5974ABED2C}"/>
          </ac:spMkLst>
        </pc:spChg>
        <pc:spChg chg="add del">
          <ac:chgData name="Nguyen Duy Hai Long 20224424" userId="14c95384-7d0d-469c-aef3-501f5a6f142e" providerId="ADAL" clId="{382AE560-3418-41BB-B0E7-3B93F404B630}" dt="2023-07-13T16:31:27.848" v="1193" actId="26606"/>
          <ac:spMkLst>
            <pc:docMk/>
            <pc:sldMk cId="2998407327" sldId="298"/>
            <ac:spMk id="29" creationId="{B6C541AE-9B02-44C0-B8C6-B2DEA7ED3813}"/>
          </ac:spMkLst>
        </pc:spChg>
        <pc:spChg chg="add del">
          <ac:chgData name="Nguyen Duy Hai Long 20224424" userId="14c95384-7d0d-469c-aef3-501f5a6f142e" providerId="ADAL" clId="{382AE560-3418-41BB-B0E7-3B93F404B630}" dt="2023-07-13T16:31:25.589" v="1191" actId="26606"/>
          <ac:spMkLst>
            <pc:docMk/>
            <pc:sldMk cId="2998407327" sldId="298"/>
            <ac:spMk id="30" creationId="{033BC44A-0661-43B4-9C14-FD5963C226AE}"/>
          </ac:spMkLst>
        </pc:spChg>
        <pc:spChg chg="add del">
          <ac:chgData name="Nguyen Duy Hai Long 20224424" userId="14c95384-7d0d-469c-aef3-501f5a6f142e" providerId="ADAL" clId="{382AE560-3418-41BB-B0E7-3B93F404B630}" dt="2023-07-13T16:31:25.589" v="1191" actId="26606"/>
          <ac:spMkLst>
            <pc:docMk/>
            <pc:sldMk cId="2998407327" sldId="298"/>
            <ac:spMk id="32" creationId="{BE8CB2F0-2F5A-4EBD-B214-E0309C31F578}"/>
          </ac:spMkLst>
        </pc:spChg>
        <pc:spChg chg="add del">
          <ac:chgData name="Nguyen Duy Hai Long 20224424" userId="14c95384-7d0d-469c-aef3-501f5a6f142e" providerId="ADAL" clId="{382AE560-3418-41BB-B0E7-3B93F404B630}" dt="2023-07-13T16:31:25.589" v="1191" actId="26606"/>
          <ac:spMkLst>
            <pc:docMk/>
            <pc:sldMk cId="2998407327" sldId="298"/>
            <ac:spMk id="34" creationId="{FFD3887D-244B-4EC4-9208-E304984C5D0F}"/>
          </ac:spMkLst>
        </pc:spChg>
        <pc:spChg chg="add del">
          <ac:chgData name="Nguyen Duy Hai Long 20224424" userId="14c95384-7d0d-469c-aef3-501f5a6f142e" providerId="ADAL" clId="{382AE560-3418-41BB-B0E7-3B93F404B630}" dt="2023-07-13T16:31:25.589" v="1191" actId="26606"/>
          <ac:spMkLst>
            <pc:docMk/>
            <pc:sldMk cId="2998407327" sldId="298"/>
            <ac:spMk id="36" creationId="{97224C31-855E-4593-8A58-5B2B0CC4F537}"/>
          </ac:spMkLst>
        </pc:spChg>
        <pc:spChg chg="add del">
          <ac:chgData name="Nguyen Duy Hai Long 20224424" userId="14c95384-7d0d-469c-aef3-501f5a6f142e" providerId="ADAL" clId="{382AE560-3418-41BB-B0E7-3B93F404B630}" dt="2023-07-13T16:31:22.810" v="1189" actId="26606"/>
          <ac:spMkLst>
            <pc:docMk/>
            <pc:sldMk cId="2998407327" sldId="298"/>
            <ac:spMk id="198" creationId="{577D6B2E-37A3-429E-A37C-F30ED6487282}"/>
          </ac:spMkLst>
        </pc:spChg>
        <pc:spChg chg="add del">
          <ac:chgData name="Nguyen Duy Hai Long 20224424" userId="14c95384-7d0d-469c-aef3-501f5a6f142e" providerId="ADAL" clId="{382AE560-3418-41BB-B0E7-3B93F404B630}" dt="2023-07-13T16:31:22.810" v="1189" actId="26606"/>
          <ac:spMkLst>
            <pc:docMk/>
            <pc:sldMk cId="2998407327" sldId="298"/>
            <ac:spMk id="199" creationId="{5CEAD642-85CF-4750-8432-7C80C901F001}"/>
          </ac:spMkLst>
        </pc:spChg>
        <pc:spChg chg="add del">
          <ac:chgData name="Nguyen Duy Hai Long 20224424" userId="14c95384-7d0d-469c-aef3-501f5a6f142e" providerId="ADAL" clId="{382AE560-3418-41BB-B0E7-3B93F404B630}" dt="2023-07-13T16:31:22.810" v="1189" actId="26606"/>
          <ac:spMkLst>
            <pc:docMk/>
            <pc:sldMk cId="2998407327" sldId="298"/>
            <ac:spMk id="200" creationId="{FA33EEAE-15D5-4119-8C1E-89D943F911EF}"/>
          </ac:spMkLst>
        </pc:spChg>
        <pc:spChg chg="add del">
          <ac:chgData name="Nguyen Duy Hai Long 20224424" userId="14c95384-7d0d-469c-aef3-501f5a6f142e" providerId="ADAL" clId="{382AE560-3418-41BB-B0E7-3B93F404B630}" dt="2023-07-13T16:31:22.810" v="1189" actId="26606"/>
          <ac:spMkLst>
            <pc:docMk/>
            <pc:sldMk cId="2998407327" sldId="298"/>
            <ac:spMk id="201" creationId="{730D8B3B-9B80-4025-B934-26DC7D7CD231}"/>
          </ac:spMkLst>
        </pc:spChg>
        <pc:spChg chg="add del">
          <ac:chgData name="Nguyen Duy Hai Long 20224424" userId="14c95384-7d0d-469c-aef3-501f5a6f142e" providerId="ADAL" clId="{382AE560-3418-41BB-B0E7-3B93F404B630}" dt="2023-07-13T16:31:22.810" v="1189" actId="26606"/>
          <ac:spMkLst>
            <pc:docMk/>
            <pc:sldMk cId="2998407327" sldId="298"/>
            <ac:spMk id="202" creationId="{1064D5D5-227B-4F66-9AEA-46F570E793BD}"/>
          </ac:spMkLst>
        </pc:spChg>
        <pc:spChg chg="add del">
          <ac:chgData name="Nguyen Duy Hai Long 20224424" userId="14c95384-7d0d-469c-aef3-501f5a6f142e" providerId="ADAL" clId="{382AE560-3418-41BB-B0E7-3B93F404B630}" dt="2023-07-13T16:31:22.810" v="1189" actId="26606"/>
          <ac:spMkLst>
            <pc:docMk/>
            <pc:sldMk cId="2998407327" sldId="298"/>
            <ac:spMk id="203" creationId="{646B67A4-D328-4747-A82B-65E84FA46368}"/>
          </ac:spMkLst>
        </pc:spChg>
        <pc:spChg chg="add del">
          <ac:chgData name="Nguyen Duy Hai Long 20224424" userId="14c95384-7d0d-469c-aef3-501f5a6f142e" providerId="ADAL" clId="{382AE560-3418-41BB-B0E7-3B93F404B630}" dt="2023-07-13T16:31:22.810" v="1189" actId="26606"/>
          <ac:spMkLst>
            <pc:docMk/>
            <pc:sldMk cId="2998407327" sldId="298"/>
            <ac:spMk id="204" creationId="{B5A1B09C-1565-46F8-B70F-621C5EB48A09}"/>
          </ac:spMkLst>
        </pc:spChg>
        <pc:spChg chg="add del">
          <ac:chgData name="Nguyen Duy Hai Long 20224424" userId="14c95384-7d0d-469c-aef3-501f5a6f142e" providerId="ADAL" clId="{382AE560-3418-41BB-B0E7-3B93F404B630}" dt="2023-07-13T16:31:22.810" v="1189" actId="26606"/>
          <ac:spMkLst>
            <pc:docMk/>
            <pc:sldMk cId="2998407327" sldId="298"/>
            <ac:spMk id="205" creationId="{8C516CC8-80AC-446C-A56E-9F54B7210402}"/>
          </ac:spMkLst>
        </pc:spChg>
        <pc:spChg chg="add del">
          <ac:chgData name="Nguyen Duy Hai Long 20224424" userId="14c95384-7d0d-469c-aef3-501f5a6f142e" providerId="ADAL" clId="{382AE560-3418-41BB-B0E7-3B93F404B630}" dt="2023-07-13T16:31:25.589" v="1191" actId="26606"/>
          <ac:spMkLst>
            <pc:docMk/>
            <pc:sldMk cId="2998407327" sldId="298"/>
            <ac:spMk id="207" creationId="{489B7BFD-8F45-4093-AD9C-91B15B0503D9}"/>
          </ac:spMkLst>
        </pc:spChg>
        <pc:spChg chg="add del">
          <ac:chgData name="Nguyen Duy Hai Long 20224424" userId="14c95384-7d0d-469c-aef3-501f5a6f142e" providerId="ADAL" clId="{382AE560-3418-41BB-B0E7-3B93F404B630}" dt="2023-07-13T16:31:25.589" v="1191" actId="26606"/>
          <ac:spMkLst>
            <pc:docMk/>
            <pc:sldMk cId="2998407327" sldId="298"/>
            <ac:spMk id="210" creationId="{498F8FF6-43B4-494A-AF8F-123A4983EDF7}"/>
          </ac:spMkLst>
        </pc:spChg>
        <pc:spChg chg="add del">
          <ac:chgData name="Nguyen Duy Hai Long 20224424" userId="14c95384-7d0d-469c-aef3-501f5a6f142e" providerId="ADAL" clId="{382AE560-3418-41BB-B0E7-3B93F404B630}" dt="2023-07-13T16:31:25.589" v="1191" actId="26606"/>
          <ac:spMkLst>
            <pc:docMk/>
            <pc:sldMk cId="2998407327" sldId="298"/>
            <ac:spMk id="211" creationId="{2B06059C-C357-4011-82B9-9C0106301384}"/>
          </ac:spMkLst>
        </pc:spChg>
        <pc:spChg chg="add del">
          <ac:chgData name="Nguyen Duy Hai Long 20224424" userId="14c95384-7d0d-469c-aef3-501f5a6f142e" providerId="ADAL" clId="{382AE560-3418-41BB-B0E7-3B93F404B630}" dt="2023-07-13T16:31:25.589" v="1191" actId="26606"/>
          <ac:spMkLst>
            <pc:docMk/>
            <pc:sldMk cId="2998407327" sldId="298"/>
            <ac:spMk id="212" creationId="{5AFEC601-A132-47EE-B0C2-B38ACD9FCE6F}"/>
          </ac:spMkLst>
        </pc:spChg>
        <pc:spChg chg="add del">
          <ac:chgData name="Nguyen Duy Hai Long 20224424" userId="14c95384-7d0d-469c-aef3-501f5a6f142e" providerId="ADAL" clId="{382AE560-3418-41BB-B0E7-3B93F404B630}" dt="2023-07-13T16:31:25.589" v="1191" actId="26606"/>
          <ac:spMkLst>
            <pc:docMk/>
            <pc:sldMk cId="2998407327" sldId="298"/>
            <ac:spMk id="213" creationId="{279CAF82-0ECF-42BE-8F37-F71941E5D410}"/>
          </ac:spMkLst>
        </pc:spChg>
        <pc:spChg chg="add del">
          <ac:chgData name="Nguyen Duy Hai Long 20224424" userId="14c95384-7d0d-469c-aef3-501f5a6f142e" providerId="ADAL" clId="{382AE560-3418-41BB-B0E7-3B93F404B630}" dt="2023-07-13T16:31:27.848" v="1193" actId="26606"/>
          <ac:spMkLst>
            <pc:docMk/>
            <pc:sldMk cId="2998407327" sldId="298"/>
            <ac:spMk id="218" creationId="{3A397E3E-B90C-4D82-BAAA-36F7AC6A4565}"/>
          </ac:spMkLst>
        </pc:spChg>
        <pc:spChg chg="add del">
          <ac:chgData name="Nguyen Duy Hai Long 20224424" userId="14c95384-7d0d-469c-aef3-501f5a6f142e" providerId="ADAL" clId="{382AE560-3418-41BB-B0E7-3B93F404B630}" dt="2023-07-13T16:31:27.848" v="1193" actId="26606"/>
          <ac:spMkLst>
            <pc:docMk/>
            <pc:sldMk cId="2998407327" sldId="298"/>
            <ac:spMk id="219" creationId="{E16C8D8F-10E9-4498-ABDB-0F923F8B6837}"/>
          </ac:spMkLst>
        </pc:spChg>
        <pc:spChg chg="add del">
          <ac:chgData name="Nguyen Duy Hai Long 20224424" userId="14c95384-7d0d-469c-aef3-501f5a6f142e" providerId="ADAL" clId="{382AE560-3418-41BB-B0E7-3B93F404B630}" dt="2023-07-13T16:31:27.848" v="1193" actId="26606"/>
          <ac:spMkLst>
            <pc:docMk/>
            <pc:sldMk cId="2998407327" sldId="298"/>
            <ac:spMk id="220" creationId="{1E5A83E3-8A11-4492-BB6E-F5F2240316FB}"/>
          </ac:spMkLst>
        </pc:spChg>
        <pc:spChg chg="add del">
          <ac:chgData name="Nguyen Duy Hai Long 20224424" userId="14c95384-7d0d-469c-aef3-501f5a6f142e" providerId="ADAL" clId="{382AE560-3418-41BB-B0E7-3B93F404B630}" dt="2023-07-13T16:31:27.848" v="1193" actId="26606"/>
          <ac:spMkLst>
            <pc:docMk/>
            <pc:sldMk cId="2998407327" sldId="298"/>
            <ac:spMk id="221" creationId="{8CF5E676-CA04-4CED-9F1E-5026ED66E66D}"/>
          </ac:spMkLst>
        </pc:spChg>
        <pc:spChg chg="add del">
          <ac:chgData name="Nguyen Duy Hai Long 20224424" userId="14c95384-7d0d-469c-aef3-501f5a6f142e" providerId="ADAL" clId="{382AE560-3418-41BB-B0E7-3B93F404B630}" dt="2023-07-13T16:31:27.848" v="1193" actId="26606"/>
          <ac:spMkLst>
            <pc:docMk/>
            <pc:sldMk cId="2998407327" sldId="298"/>
            <ac:spMk id="222" creationId="{6BA9E676-A8FC-4C2F-8D78-C13ED8ABDBA8}"/>
          </ac:spMkLst>
        </pc:spChg>
        <pc:spChg chg="add del">
          <ac:chgData name="Nguyen Duy Hai Long 20224424" userId="14c95384-7d0d-469c-aef3-501f5a6f142e" providerId="ADAL" clId="{382AE560-3418-41BB-B0E7-3B93F404B630}" dt="2023-07-13T16:31:27.848" v="1193" actId="26606"/>
          <ac:spMkLst>
            <pc:docMk/>
            <pc:sldMk cId="2998407327" sldId="298"/>
            <ac:spMk id="223" creationId="{A2B5CBEA-F125-49B6-8335-227C325B112B}"/>
          </ac:spMkLst>
        </pc:spChg>
        <pc:spChg chg="add del">
          <ac:chgData name="Nguyen Duy Hai Long 20224424" userId="14c95384-7d0d-469c-aef3-501f5a6f142e" providerId="ADAL" clId="{382AE560-3418-41BB-B0E7-3B93F404B630}" dt="2023-07-13T16:31:27.848" v="1193" actId="26606"/>
          <ac:spMkLst>
            <pc:docMk/>
            <pc:sldMk cId="2998407327" sldId="298"/>
            <ac:spMk id="224" creationId="{EECD79B5-5FC5-495F-BFD6-346C16E787A7}"/>
          </ac:spMkLst>
        </pc:spChg>
        <pc:spChg chg="add del">
          <ac:chgData name="Nguyen Duy Hai Long 20224424" userId="14c95384-7d0d-469c-aef3-501f5a6f142e" providerId="ADAL" clId="{382AE560-3418-41BB-B0E7-3B93F404B630}" dt="2023-07-13T16:31:27.848" v="1193" actId="26606"/>
          <ac:spMkLst>
            <pc:docMk/>
            <pc:sldMk cId="2998407327" sldId="298"/>
            <ac:spMk id="225" creationId="{2C1D3151-5F97-4860-B56C-C98BD62CC255}"/>
          </ac:spMkLst>
        </pc:spChg>
        <pc:spChg chg="add del">
          <ac:chgData name="Nguyen Duy Hai Long 20224424" userId="14c95384-7d0d-469c-aef3-501f5a6f142e" providerId="ADAL" clId="{382AE560-3418-41BB-B0E7-3B93F404B630}" dt="2023-07-13T16:31:27.848" v="1193" actId="26606"/>
          <ac:spMkLst>
            <pc:docMk/>
            <pc:sldMk cId="2998407327" sldId="298"/>
            <ac:spMk id="226" creationId="{32D9D048-3063-435A-8C23-26C1907E9619}"/>
          </ac:spMkLst>
        </pc:spChg>
        <pc:spChg chg="add del">
          <ac:chgData name="Nguyen Duy Hai Long 20224424" userId="14c95384-7d0d-469c-aef3-501f5a6f142e" providerId="ADAL" clId="{382AE560-3418-41BB-B0E7-3B93F404B630}" dt="2023-07-13T16:31:27.848" v="1193" actId="26606"/>
          <ac:spMkLst>
            <pc:docMk/>
            <pc:sldMk cId="2998407327" sldId="298"/>
            <ac:spMk id="227" creationId="{8DE96824-E506-4448-8704-5EC7BF7BC51B}"/>
          </ac:spMkLst>
        </pc:spChg>
        <pc:spChg chg="add del">
          <ac:chgData name="Nguyen Duy Hai Long 20224424" userId="14c95384-7d0d-469c-aef3-501f5a6f142e" providerId="ADAL" clId="{382AE560-3418-41BB-B0E7-3B93F404B630}" dt="2023-07-13T16:31:27.848" v="1193" actId="26606"/>
          <ac:spMkLst>
            <pc:docMk/>
            <pc:sldMk cId="2998407327" sldId="298"/>
            <ac:spMk id="228" creationId="{4D1A5E71-B6B6-486A-8CDC-C7ABD9B903F6}"/>
          </ac:spMkLst>
        </pc:spChg>
        <pc:spChg chg="add del">
          <ac:chgData name="Nguyen Duy Hai Long 20224424" userId="14c95384-7d0d-469c-aef3-501f5a6f142e" providerId="ADAL" clId="{382AE560-3418-41BB-B0E7-3B93F404B630}" dt="2023-07-13T16:31:29.248" v="1195" actId="26606"/>
          <ac:spMkLst>
            <pc:docMk/>
            <pc:sldMk cId="2998407327" sldId="298"/>
            <ac:spMk id="230" creationId="{489B7BFD-8F45-4093-AD9C-91B15B0503D9}"/>
          </ac:spMkLst>
        </pc:spChg>
        <pc:spChg chg="add del">
          <ac:chgData name="Nguyen Duy Hai Long 20224424" userId="14c95384-7d0d-469c-aef3-501f5a6f142e" providerId="ADAL" clId="{382AE560-3418-41BB-B0E7-3B93F404B630}" dt="2023-07-13T16:31:29.248" v="1195" actId="26606"/>
          <ac:spMkLst>
            <pc:docMk/>
            <pc:sldMk cId="2998407327" sldId="298"/>
            <ac:spMk id="231" creationId="{D9DFE8A5-DCEC-4A43-B613-D62AC8C5734F}"/>
          </ac:spMkLst>
        </pc:spChg>
        <pc:spChg chg="add del">
          <ac:chgData name="Nguyen Duy Hai Long 20224424" userId="14c95384-7d0d-469c-aef3-501f5a6f142e" providerId="ADAL" clId="{382AE560-3418-41BB-B0E7-3B93F404B630}" dt="2023-07-13T16:31:29.248" v="1195" actId="26606"/>
          <ac:spMkLst>
            <pc:docMk/>
            <pc:sldMk cId="2998407327" sldId="298"/>
            <ac:spMk id="232" creationId="{5608F6B8-DDC9-422E-B241-3222341D709C}"/>
          </ac:spMkLst>
        </pc:spChg>
        <pc:spChg chg="add del">
          <ac:chgData name="Nguyen Duy Hai Long 20224424" userId="14c95384-7d0d-469c-aef3-501f5a6f142e" providerId="ADAL" clId="{382AE560-3418-41BB-B0E7-3B93F404B630}" dt="2023-07-13T16:31:29.248" v="1195" actId="26606"/>
          <ac:spMkLst>
            <pc:docMk/>
            <pc:sldMk cId="2998407327" sldId="298"/>
            <ac:spMk id="233" creationId="{26B7664A-BE61-4A65-B937-A31E08B8B9AD}"/>
          </ac:spMkLst>
        </pc:spChg>
        <pc:spChg chg="add del">
          <ac:chgData name="Nguyen Duy Hai Long 20224424" userId="14c95384-7d0d-469c-aef3-501f5a6f142e" providerId="ADAL" clId="{382AE560-3418-41BB-B0E7-3B93F404B630}" dt="2023-07-13T16:31:29.248" v="1195" actId="26606"/>
          <ac:spMkLst>
            <pc:docMk/>
            <pc:sldMk cId="2998407327" sldId="298"/>
            <ac:spMk id="234" creationId="{279CAF82-0ECF-42BE-8F37-F71941E5D410}"/>
          </ac:spMkLst>
        </pc:spChg>
        <pc:spChg chg="add del">
          <ac:chgData name="Nguyen Duy Hai Long 20224424" userId="14c95384-7d0d-469c-aef3-501f5a6f142e" providerId="ADAL" clId="{382AE560-3418-41BB-B0E7-3B93F404B630}" dt="2023-07-13T16:31:29.248" v="1195" actId="26606"/>
          <ac:spMkLst>
            <pc:docMk/>
            <pc:sldMk cId="2998407327" sldId="298"/>
            <ac:spMk id="235" creationId="{14A1FA07-A873-4AB3-8D01-CFEEEA8CA495}"/>
          </ac:spMkLst>
        </pc:spChg>
        <pc:spChg chg="add del">
          <ac:chgData name="Nguyen Duy Hai Long 20224424" userId="14c95384-7d0d-469c-aef3-501f5a6f142e" providerId="ADAL" clId="{382AE560-3418-41BB-B0E7-3B93F404B630}" dt="2023-07-13T16:31:29.248" v="1195" actId="26606"/>
          <ac:spMkLst>
            <pc:docMk/>
            <pc:sldMk cId="2998407327" sldId="298"/>
            <ac:spMk id="236" creationId="{E16C8D8F-10E9-4498-ABDB-0F923F8B6837}"/>
          </ac:spMkLst>
        </pc:spChg>
        <pc:spChg chg="add del">
          <ac:chgData name="Nguyen Duy Hai Long 20224424" userId="14c95384-7d0d-469c-aef3-501f5a6f142e" providerId="ADAL" clId="{382AE560-3418-41BB-B0E7-3B93F404B630}" dt="2023-07-13T16:31:29.248" v="1195" actId="26606"/>
          <ac:spMkLst>
            <pc:docMk/>
            <pc:sldMk cId="2998407327" sldId="298"/>
            <ac:spMk id="237" creationId="{1E5A83E3-8A11-4492-BB6E-F5F2240316FB}"/>
          </ac:spMkLst>
        </pc:spChg>
        <pc:spChg chg="add del">
          <ac:chgData name="Nguyen Duy Hai Long 20224424" userId="14c95384-7d0d-469c-aef3-501f5a6f142e" providerId="ADAL" clId="{382AE560-3418-41BB-B0E7-3B93F404B630}" dt="2023-07-13T16:31:29.248" v="1195" actId="26606"/>
          <ac:spMkLst>
            <pc:docMk/>
            <pc:sldMk cId="2998407327" sldId="298"/>
            <ac:spMk id="238" creationId="{033BC44A-0661-43B4-9C14-FD5963C226AE}"/>
          </ac:spMkLst>
        </pc:spChg>
        <pc:spChg chg="add del">
          <ac:chgData name="Nguyen Duy Hai Long 20224424" userId="14c95384-7d0d-469c-aef3-501f5a6f142e" providerId="ADAL" clId="{382AE560-3418-41BB-B0E7-3B93F404B630}" dt="2023-07-13T16:31:29.248" v="1195" actId="26606"/>
          <ac:spMkLst>
            <pc:docMk/>
            <pc:sldMk cId="2998407327" sldId="298"/>
            <ac:spMk id="239" creationId="{331C48F7-8F88-43DC-B1A6-2967CF5AFFE4}"/>
          </ac:spMkLst>
        </pc:spChg>
        <pc:spChg chg="add del">
          <ac:chgData name="Nguyen Duy Hai Long 20224424" userId="14c95384-7d0d-469c-aef3-501f5a6f142e" providerId="ADAL" clId="{382AE560-3418-41BB-B0E7-3B93F404B630}" dt="2023-07-13T16:31:41.777" v="1197" actId="26606"/>
          <ac:spMkLst>
            <pc:docMk/>
            <pc:sldMk cId="2998407327" sldId="298"/>
            <ac:spMk id="245" creationId="{5A292AEA-2528-46C0-B426-95822B6141FB}"/>
          </ac:spMkLst>
        </pc:spChg>
        <pc:spChg chg="add del">
          <ac:chgData name="Nguyen Duy Hai Long 20224424" userId="14c95384-7d0d-469c-aef3-501f5a6f142e" providerId="ADAL" clId="{382AE560-3418-41BB-B0E7-3B93F404B630}" dt="2023-07-13T16:31:41.777" v="1197" actId="26606"/>
          <ac:spMkLst>
            <pc:docMk/>
            <pc:sldMk cId="2998407327" sldId="298"/>
            <ac:spMk id="246" creationId="{D8B7B198-E4DF-43CD-AD8C-199884323745}"/>
          </ac:spMkLst>
        </pc:spChg>
        <pc:spChg chg="add del">
          <ac:chgData name="Nguyen Duy Hai Long 20224424" userId="14c95384-7d0d-469c-aef3-501f5a6f142e" providerId="ADAL" clId="{382AE560-3418-41BB-B0E7-3B93F404B630}" dt="2023-07-13T16:31:41.777" v="1197" actId="26606"/>
          <ac:spMkLst>
            <pc:docMk/>
            <pc:sldMk cId="2998407327" sldId="298"/>
            <ac:spMk id="247" creationId="{2BE67753-EA0E-4819-8D22-0B6600CF7231}"/>
          </ac:spMkLst>
        </pc:spChg>
        <pc:spChg chg="add del">
          <ac:chgData name="Nguyen Duy Hai Long 20224424" userId="14c95384-7d0d-469c-aef3-501f5a6f142e" providerId="ADAL" clId="{382AE560-3418-41BB-B0E7-3B93F404B630}" dt="2023-07-13T16:31:46.152" v="1199" actId="26606"/>
          <ac:spMkLst>
            <pc:docMk/>
            <pc:sldMk cId="2998407327" sldId="298"/>
            <ac:spMk id="260" creationId="{934F1179-B481-4F9E-BCA3-AFB972070F83}"/>
          </ac:spMkLst>
        </pc:spChg>
        <pc:spChg chg="add del">
          <ac:chgData name="Nguyen Duy Hai Long 20224424" userId="14c95384-7d0d-469c-aef3-501f5a6f142e" providerId="ADAL" clId="{382AE560-3418-41BB-B0E7-3B93F404B630}" dt="2023-07-13T16:31:46.152" v="1199" actId="26606"/>
          <ac:spMkLst>
            <pc:docMk/>
            <pc:sldMk cId="2998407327" sldId="298"/>
            <ac:spMk id="261" creationId="{827DC2C4-B485-428A-BF4A-472D2967F47F}"/>
          </ac:spMkLst>
        </pc:spChg>
        <pc:spChg chg="add del">
          <ac:chgData name="Nguyen Duy Hai Long 20224424" userId="14c95384-7d0d-469c-aef3-501f5a6f142e" providerId="ADAL" clId="{382AE560-3418-41BB-B0E7-3B93F404B630}" dt="2023-07-13T16:31:46.152" v="1199" actId="26606"/>
          <ac:spMkLst>
            <pc:docMk/>
            <pc:sldMk cId="2998407327" sldId="298"/>
            <ac:spMk id="262" creationId="{EE04B5EB-F158-4507-90DD-BD23620C7CC9}"/>
          </ac:spMkLst>
        </pc:spChg>
        <pc:spChg chg="add del">
          <ac:chgData name="Nguyen Duy Hai Long 20224424" userId="14c95384-7d0d-469c-aef3-501f5a6f142e" providerId="ADAL" clId="{382AE560-3418-41BB-B0E7-3B93F404B630}" dt="2023-07-13T16:31:56.940" v="1201" actId="26606"/>
          <ac:spMkLst>
            <pc:docMk/>
            <pc:sldMk cId="2998407327" sldId="298"/>
            <ac:spMk id="264" creationId="{D278ADA9-6383-4BDD-80D2-8899A402687B}"/>
          </ac:spMkLst>
        </pc:spChg>
        <pc:spChg chg="add del">
          <ac:chgData name="Nguyen Duy Hai Long 20224424" userId="14c95384-7d0d-469c-aef3-501f5a6f142e" providerId="ADAL" clId="{382AE560-3418-41BB-B0E7-3B93F404B630}" dt="2023-07-13T16:31:56.940" v="1201" actId="26606"/>
          <ac:spMkLst>
            <pc:docMk/>
            <pc:sldMk cId="2998407327" sldId="298"/>
            <ac:spMk id="265" creationId="{484B7147-B0F6-40ED-B5A2-FF72BC8198B6}"/>
          </ac:spMkLst>
        </pc:spChg>
        <pc:spChg chg="add del">
          <ac:chgData name="Nguyen Duy Hai Long 20224424" userId="14c95384-7d0d-469c-aef3-501f5a6f142e" providerId="ADAL" clId="{382AE560-3418-41BB-B0E7-3B93F404B630}" dt="2023-07-13T16:31:56.940" v="1201" actId="26606"/>
          <ac:spMkLst>
            <pc:docMk/>
            <pc:sldMk cId="2998407327" sldId="298"/>
            <ac:spMk id="266" creationId="{B36D2DE0-0628-4A9A-A59D-7BA8B5EB3022}"/>
          </ac:spMkLst>
        </pc:spChg>
        <pc:spChg chg="add del">
          <ac:chgData name="Nguyen Duy Hai Long 20224424" userId="14c95384-7d0d-469c-aef3-501f5a6f142e" providerId="ADAL" clId="{382AE560-3418-41BB-B0E7-3B93F404B630}" dt="2023-07-13T16:31:56.940" v="1201" actId="26606"/>
          <ac:spMkLst>
            <pc:docMk/>
            <pc:sldMk cId="2998407327" sldId="298"/>
            <ac:spMk id="267" creationId="{48E405C9-94BE-41DA-928C-DEC9A8550E9F}"/>
          </ac:spMkLst>
        </pc:spChg>
        <pc:spChg chg="add del">
          <ac:chgData name="Nguyen Duy Hai Long 20224424" userId="14c95384-7d0d-469c-aef3-501f5a6f142e" providerId="ADAL" clId="{382AE560-3418-41BB-B0E7-3B93F404B630}" dt="2023-07-13T16:31:56.940" v="1201" actId="26606"/>
          <ac:spMkLst>
            <pc:docMk/>
            <pc:sldMk cId="2998407327" sldId="298"/>
            <ac:spMk id="268" creationId="{D2091A72-D5BB-42AC-8FD3-F7747D90861E}"/>
          </ac:spMkLst>
        </pc:spChg>
        <pc:spChg chg="add del">
          <ac:chgData name="Nguyen Duy Hai Long 20224424" userId="14c95384-7d0d-469c-aef3-501f5a6f142e" providerId="ADAL" clId="{382AE560-3418-41BB-B0E7-3B93F404B630}" dt="2023-07-13T16:31:56.940" v="1201" actId="26606"/>
          <ac:spMkLst>
            <pc:docMk/>
            <pc:sldMk cId="2998407327" sldId="298"/>
            <ac:spMk id="269" creationId="{6ED12BFC-A737-46AF-8411-481112D54B0C}"/>
          </ac:spMkLst>
        </pc:spChg>
        <pc:spChg chg="add del">
          <ac:chgData name="Nguyen Duy Hai Long 20224424" userId="14c95384-7d0d-469c-aef3-501f5a6f142e" providerId="ADAL" clId="{382AE560-3418-41BB-B0E7-3B93F404B630}" dt="2023-07-13T16:31:58.538" v="1203" actId="26606"/>
          <ac:spMkLst>
            <pc:docMk/>
            <pc:sldMk cId="2998407327" sldId="298"/>
            <ac:spMk id="271" creationId="{BAD76F3E-3A97-486B-B402-44400A8B9173}"/>
          </ac:spMkLst>
        </pc:spChg>
        <pc:spChg chg="add del">
          <ac:chgData name="Nguyen Duy Hai Long 20224424" userId="14c95384-7d0d-469c-aef3-501f5a6f142e" providerId="ADAL" clId="{382AE560-3418-41BB-B0E7-3B93F404B630}" dt="2023-07-13T16:31:58.538" v="1203" actId="26606"/>
          <ac:spMkLst>
            <pc:docMk/>
            <pc:sldMk cId="2998407327" sldId="298"/>
            <ac:spMk id="272" creationId="{391F6B52-91F4-4AEB-B6DB-29FEBCF28C8B}"/>
          </ac:spMkLst>
        </pc:spChg>
        <pc:spChg chg="add del">
          <ac:chgData name="Nguyen Duy Hai Long 20224424" userId="14c95384-7d0d-469c-aef3-501f5a6f142e" providerId="ADAL" clId="{382AE560-3418-41BB-B0E7-3B93F404B630}" dt="2023-07-13T16:31:58.538" v="1203" actId="26606"/>
          <ac:spMkLst>
            <pc:docMk/>
            <pc:sldMk cId="2998407327" sldId="298"/>
            <ac:spMk id="273" creationId="{2CD6F061-7C53-44F4-9794-953DB70A451B}"/>
          </ac:spMkLst>
        </pc:spChg>
        <pc:spChg chg="add del">
          <ac:chgData name="Nguyen Duy Hai Long 20224424" userId="14c95384-7d0d-469c-aef3-501f5a6f142e" providerId="ADAL" clId="{382AE560-3418-41BB-B0E7-3B93F404B630}" dt="2023-07-13T16:32:00.085" v="1205" actId="26606"/>
          <ac:spMkLst>
            <pc:docMk/>
            <pc:sldMk cId="2998407327" sldId="298"/>
            <ac:spMk id="275" creationId="{489B7BFD-8F45-4093-AD9C-91B15B0503D9}"/>
          </ac:spMkLst>
        </pc:spChg>
        <pc:spChg chg="add del">
          <ac:chgData name="Nguyen Duy Hai Long 20224424" userId="14c95384-7d0d-469c-aef3-501f5a6f142e" providerId="ADAL" clId="{382AE560-3418-41BB-B0E7-3B93F404B630}" dt="2023-07-13T16:32:00.085" v="1205" actId="26606"/>
          <ac:spMkLst>
            <pc:docMk/>
            <pc:sldMk cId="2998407327" sldId="298"/>
            <ac:spMk id="276" creationId="{AB8D7D1E-1407-4D5B-9C80-E70D99362152}"/>
          </ac:spMkLst>
        </pc:spChg>
        <pc:spChg chg="add del">
          <ac:chgData name="Nguyen Duy Hai Long 20224424" userId="14c95384-7d0d-469c-aef3-501f5a6f142e" providerId="ADAL" clId="{382AE560-3418-41BB-B0E7-3B93F404B630}" dt="2023-07-13T16:32:00.085" v="1205" actId="26606"/>
          <ac:spMkLst>
            <pc:docMk/>
            <pc:sldMk cId="2998407327" sldId="298"/>
            <ac:spMk id="277" creationId="{B74FD1BE-E333-402D-A2AF-8E2D7570F883}"/>
          </ac:spMkLst>
        </pc:spChg>
        <pc:spChg chg="add del">
          <ac:chgData name="Nguyen Duy Hai Long 20224424" userId="14c95384-7d0d-469c-aef3-501f5a6f142e" providerId="ADAL" clId="{382AE560-3418-41BB-B0E7-3B93F404B630}" dt="2023-07-13T16:32:00.085" v="1205" actId="26606"/>
          <ac:spMkLst>
            <pc:docMk/>
            <pc:sldMk cId="2998407327" sldId="298"/>
            <ac:spMk id="278" creationId="{FDDE3270-A872-4E10-80BC-B93D6F0E3F66}"/>
          </ac:spMkLst>
        </pc:spChg>
        <pc:spChg chg="add del">
          <ac:chgData name="Nguyen Duy Hai Long 20224424" userId="14c95384-7d0d-469c-aef3-501f5a6f142e" providerId="ADAL" clId="{382AE560-3418-41BB-B0E7-3B93F404B630}" dt="2023-07-13T16:32:00.085" v="1205" actId="26606"/>
          <ac:spMkLst>
            <pc:docMk/>
            <pc:sldMk cId="2998407327" sldId="298"/>
            <ac:spMk id="279" creationId="{4FB204DF-284E-45F6-A017-79A4DF57BCCB}"/>
          </ac:spMkLst>
        </pc:spChg>
        <pc:spChg chg="add del">
          <ac:chgData name="Nguyen Duy Hai Long 20224424" userId="14c95384-7d0d-469c-aef3-501f5a6f142e" providerId="ADAL" clId="{382AE560-3418-41BB-B0E7-3B93F404B630}" dt="2023-07-13T16:32:00.085" v="1205" actId="26606"/>
          <ac:spMkLst>
            <pc:docMk/>
            <pc:sldMk cId="2998407327" sldId="298"/>
            <ac:spMk id="280" creationId="{DEF7D4A3-132F-4989-B22B-259487946EE7}"/>
          </ac:spMkLst>
        </pc:spChg>
        <pc:spChg chg="add del">
          <ac:chgData name="Nguyen Duy Hai Long 20224424" userId="14c95384-7d0d-469c-aef3-501f5a6f142e" providerId="ADAL" clId="{382AE560-3418-41BB-B0E7-3B93F404B630}" dt="2023-07-13T16:32:00.085" v="1205" actId="26606"/>
          <ac:spMkLst>
            <pc:docMk/>
            <pc:sldMk cId="2998407327" sldId="298"/>
            <ac:spMk id="281" creationId="{E16C8D8F-10E9-4498-ABDB-0F923F8B6837}"/>
          </ac:spMkLst>
        </pc:spChg>
        <pc:spChg chg="add del">
          <ac:chgData name="Nguyen Duy Hai Long 20224424" userId="14c95384-7d0d-469c-aef3-501f5a6f142e" providerId="ADAL" clId="{382AE560-3418-41BB-B0E7-3B93F404B630}" dt="2023-07-13T16:32:00.085" v="1205" actId="26606"/>
          <ac:spMkLst>
            <pc:docMk/>
            <pc:sldMk cId="2998407327" sldId="298"/>
            <ac:spMk id="282" creationId="{1E5A83E3-8A11-4492-BB6E-F5F2240316FB}"/>
          </ac:spMkLst>
        </pc:spChg>
        <pc:spChg chg="add del">
          <ac:chgData name="Nguyen Duy Hai Long 20224424" userId="14c95384-7d0d-469c-aef3-501f5a6f142e" providerId="ADAL" clId="{382AE560-3418-41BB-B0E7-3B93F404B630}" dt="2023-07-13T16:32:00.085" v="1205" actId="26606"/>
          <ac:spMkLst>
            <pc:docMk/>
            <pc:sldMk cId="2998407327" sldId="298"/>
            <ac:spMk id="283" creationId="{4D1A5E71-B6B6-486A-8CDC-C7ABD9B903F6}"/>
          </ac:spMkLst>
        </pc:spChg>
        <pc:spChg chg="add del">
          <ac:chgData name="Nguyen Duy Hai Long 20224424" userId="14c95384-7d0d-469c-aef3-501f5a6f142e" providerId="ADAL" clId="{382AE560-3418-41BB-B0E7-3B93F404B630}" dt="2023-07-13T16:32:00.085" v="1205" actId="26606"/>
          <ac:spMkLst>
            <pc:docMk/>
            <pc:sldMk cId="2998407327" sldId="298"/>
            <ac:spMk id="284" creationId="{B94EEEB0-E565-42CB-8299-2454D31F0901}"/>
          </ac:spMkLst>
        </pc:spChg>
        <pc:spChg chg="add del">
          <ac:chgData name="Nguyen Duy Hai Long 20224424" userId="14c95384-7d0d-469c-aef3-501f5a6f142e" providerId="ADAL" clId="{382AE560-3418-41BB-B0E7-3B93F404B630}" dt="2023-07-13T16:32:11.033" v="1207" actId="26606"/>
          <ac:spMkLst>
            <pc:docMk/>
            <pc:sldMk cId="2998407327" sldId="298"/>
            <ac:spMk id="290" creationId="{D1A671DE-D529-4A2A-A35D-E97400239504}"/>
          </ac:spMkLst>
        </pc:spChg>
        <pc:spChg chg="add del">
          <ac:chgData name="Nguyen Duy Hai Long 20224424" userId="14c95384-7d0d-469c-aef3-501f5a6f142e" providerId="ADAL" clId="{382AE560-3418-41BB-B0E7-3B93F404B630}" dt="2023-07-13T16:32:11.033" v="1207" actId="26606"/>
          <ac:spMkLst>
            <pc:docMk/>
            <pc:sldMk cId="2998407327" sldId="298"/>
            <ac:spMk id="291" creationId="{755E9CD0-04B0-4A3C-B291-AD913379C713}"/>
          </ac:spMkLst>
        </pc:spChg>
        <pc:spChg chg="add del">
          <ac:chgData name="Nguyen Duy Hai Long 20224424" userId="14c95384-7d0d-469c-aef3-501f5a6f142e" providerId="ADAL" clId="{382AE560-3418-41BB-B0E7-3B93F404B630}" dt="2023-07-13T16:32:11.033" v="1207" actId="26606"/>
          <ac:spMkLst>
            <pc:docMk/>
            <pc:sldMk cId="2998407327" sldId="298"/>
            <ac:spMk id="293" creationId="{80BC66F9-7A74-4286-AD22-1174052CC22C}"/>
          </ac:spMkLst>
        </pc:spChg>
        <pc:spChg chg="add del">
          <ac:chgData name="Nguyen Duy Hai Long 20224424" userId="14c95384-7d0d-469c-aef3-501f5a6f142e" providerId="ADAL" clId="{382AE560-3418-41BB-B0E7-3B93F404B630}" dt="2023-07-13T16:32:11.033" v="1207" actId="26606"/>
          <ac:spMkLst>
            <pc:docMk/>
            <pc:sldMk cId="2998407327" sldId="298"/>
            <ac:spMk id="294" creationId="{D8142CC3-2B5C-48E6-9DF0-6C8ACBAF23EF}"/>
          </ac:spMkLst>
        </pc:spChg>
        <pc:spChg chg="add del">
          <ac:chgData name="Nguyen Duy Hai Long 20224424" userId="14c95384-7d0d-469c-aef3-501f5a6f142e" providerId="ADAL" clId="{382AE560-3418-41BB-B0E7-3B93F404B630}" dt="2023-07-13T16:32:11.033" v="1207" actId="26606"/>
          <ac:spMkLst>
            <pc:docMk/>
            <pc:sldMk cId="2998407327" sldId="298"/>
            <ac:spMk id="295" creationId="{1DD8BF3B-6066-418C-8D1A-75C5E396FC04}"/>
          </ac:spMkLst>
        </pc:spChg>
        <pc:spChg chg="add del">
          <ac:chgData name="Nguyen Duy Hai Long 20224424" userId="14c95384-7d0d-469c-aef3-501f5a6f142e" providerId="ADAL" clId="{382AE560-3418-41BB-B0E7-3B93F404B630}" dt="2023-07-13T16:32:11.033" v="1207" actId="26606"/>
          <ac:spMkLst>
            <pc:docMk/>
            <pc:sldMk cId="2998407327" sldId="298"/>
            <ac:spMk id="296" creationId="{46A89C79-8EF3-4AF9-B3D9-59A883F41C83}"/>
          </ac:spMkLst>
        </pc:spChg>
        <pc:spChg chg="add del">
          <ac:chgData name="Nguyen Duy Hai Long 20224424" userId="14c95384-7d0d-469c-aef3-501f5a6f142e" providerId="ADAL" clId="{382AE560-3418-41BB-B0E7-3B93F404B630}" dt="2023-07-13T16:32:11.033" v="1207" actId="26606"/>
          <ac:spMkLst>
            <pc:docMk/>
            <pc:sldMk cId="2998407327" sldId="298"/>
            <ac:spMk id="297" creationId="{72AF41FE-63D7-4695-81D2-66D2510E4486}"/>
          </ac:spMkLst>
        </pc:spChg>
        <pc:spChg chg="add del">
          <ac:chgData name="Nguyen Duy Hai Long 20224424" userId="14c95384-7d0d-469c-aef3-501f5a6f142e" providerId="ADAL" clId="{382AE560-3418-41BB-B0E7-3B93F404B630}" dt="2023-07-13T16:32:11.033" v="1207" actId="26606"/>
          <ac:spMkLst>
            <pc:docMk/>
            <pc:sldMk cId="2998407327" sldId="298"/>
            <ac:spMk id="298" creationId="{EFE5CE34-4543-42E5-B82C-1F3D12422CDD}"/>
          </ac:spMkLst>
        </pc:spChg>
        <pc:spChg chg="add">
          <ac:chgData name="Nguyen Duy Hai Long 20224424" userId="14c95384-7d0d-469c-aef3-501f5a6f142e" providerId="ADAL" clId="{382AE560-3418-41BB-B0E7-3B93F404B630}" dt="2023-07-13T16:32:11.049" v="1208" actId="26606"/>
          <ac:spMkLst>
            <pc:docMk/>
            <pc:sldMk cId="2998407327" sldId="298"/>
            <ac:spMk id="300" creationId="{5A292AEA-2528-46C0-B426-95822B6141FB}"/>
          </ac:spMkLst>
        </pc:spChg>
        <pc:spChg chg="add">
          <ac:chgData name="Nguyen Duy Hai Long 20224424" userId="14c95384-7d0d-469c-aef3-501f5a6f142e" providerId="ADAL" clId="{382AE560-3418-41BB-B0E7-3B93F404B630}" dt="2023-07-13T16:32:11.049" v="1208" actId="26606"/>
          <ac:spMkLst>
            <pc:docMk/>
            <pc:sldMk cId="2998407327" sldId="298"/>
            <ac:spMk id="301" creationId="{D8B7B198-E4DF-43CD-AD8C-199884323745}"/>
          </ac:spMkLst>
        </pc:spChg>
        <pc:spChg chg="add">
          <ac:chgData name="Nguyen Duy Hai Long 20224424" userId="14c95384-7d0d-469c-aef3-501f5a6f142e" providerId="ADAL" clId="{382AE560-3418-41BB-B0E7-3B93F404B630}" dt="2023-07-13T16:32:11.049" v="1208" actId="26606"/>
          <ac:spMkLst>
            <pc:docMk/>
            <pc:sldMk cId="2998407327" sldId="298"/>
            <ac:spMk id="302" creationId="{2BE67753-EA0E-4819-8D22-0B6600CF7231}"/>
          </ac:spMkLst>
        </pc:spChg>
        <pc:grpChg chg="add del">
          <ac:chgData name="Nguyen Duy Hai Long 20224424" userId="14c95384-7d0d-469c-aef3-501f5a6f142e" providerId="ADAL" clId="{382AE560-3418-41BB-B0E7-3B93F404B630}" dt="2023-07-13T16:31:20.404" v="1187" actId="26606"/>
          <ac:grpSpMkLst>
            <pc:docMk/>
            <pc:sldMk cId="2998407327" sldId="298"/>
            <ac:grpSpMk id="19" creationId="{66FB5A75-BDE2-4F12-A95B-C48788A7685C}"/>
          </ac:grpSpMkLst>
        </pc:grpChg>
        <pc:grpChg chg="add del">
          <ac:chgData name="Nguyen Duy Hai Long 20224424" userId="14c95384-7d0d-469c-aef3-501f5a6f142e" providerId="ADAL" clId="{382AE560-3418-41BB-B0E7-3B93F404B630}" dt="2023-07-13T16:31:41.777" v="1197" actId="26606"/>
          <ac:grpSpMkLst>
            <pc:docMk/>
            <pc:sldMk cId="2998407327" sldId="298"/>
            <ac:grpSpMk id="22" creationId="{87F87F1B-42BA-4AC7-A4E2-41544DDB2CE3}"/>
          </ac:grpSpMkLst>
        </pc:grpChg>
        <pc:grpChg chg="add del">
          <ac:chgData name="Nguyen Duy Hai Long 20224424" userId="14c95384-7d0d-469c-aef3-501f5a6f142e" providerId="ADAL" clId="{382AE560-3418-41BB-B0E7-3B93F404B630}" dt="2023-07-13T16:31:20.404" v="1187" actId="26606"/>
          <ac:grpSpMkLst>
            <pc:docMk/>
            <pc:sldMk cId="2998407327" sldId="298"/>
            <ac:grpSpMk id="27" creationId="{63301095-70B2-49AA-8DA9-A35629AD621C}"/>
          </ac:grpSpMkLst>
        </pc:grpChg>
        <pc:grpChg chg="add">
          <ac:chgData name="Nguyen Duy Hai Long 20224424" userId="14c95384-7d0d-469c-aef3-501f5a6f142e" providerId="ADAL" clId="{382AE560-3418-41BB-B0E7-3B93F404B630}" dt="2023-07-13T16:32:11.049" v="1208" actId="26606"/>
          <ac:grpSpMkLst>
            <pc:docMk/>
            <pc:sldMk cId="2998407327" sldId="298"/>
            <ac:grpSpMk id="28" creationId="{967346A5-7569-4F15-AB5D-BE3DADF192C0}"/>
          </ac:grpSpMkLst>
        </pc:grpChg>
        <pc:grpChg chg="add del">
          <ac:chgData name="Nguyen Duy Hai Long 20224424" userId="14c95384-7d0d-469c-aef3-501f5a6f142e" providerId="ADAL" clId="{382AE560-3418-41BB-B0E7-3B93F404B630}" dt="2023-07-13T16:31:25.589" v="1191" actId="26606"/>
          <ac:grpSpMkLst>
            <pc:docMk/>
            <pc:sldMk cId="2998407327" sldId="298"/>
            <ac:grpSpMk id="208" creationId="{042BC7E5-76DB-4826-8C07-4A49B6353F76}"/>
          </ac:grpSpMkLst>
        </pc:grpChg>
        <pc:grpChg chg="add del">
          <ac:chgData name="Nguyen Duy Hai Long 20224424" userId="14c95384-7d0d-469c-aef3-501f5a6f142e" providerId="ADAL" clId="{382AE560-3418-41BB-B0E7-3B93F404B630}" dt="2023-07-13T16:31:25.589" v="1191" actId="26606"/>
          <ac:grpSpMkLst>
            <pc:docMk/>
            <pc:sldMk cId="2998407327" sldId="298"/>
            <ac:grpSpMk id="214" creationId="{FB9739EB-7F66-433D-841F-AB3CD18700B7}"/>
          </ac:grpSpMkLst>
        </pc:grpChg>
        <pc:grpChg chg="add del">
          <ac:chgData name="Nguyen Duy Hai Long 20224424" userId="14c95384-7d0d-469c-aef3-501f5a6f142e" providerId="ADAL" clId="{382AE560-3418-41BB-B0E7-3B93F404B630}" dt="2023-07-13T16:31:29.248" v="1195" actId="26606"/>
          <ac:grpSpMkLst>
            <pc:docMk/>
            <pc:sldMk cId="2998407327" sldId="298"/>
            <ac:grpSpMk id="240" creationId="{FB9739EB-7F66-433D-841F-AB3CD18700B7}"/>
          </ac:grpSpMkLst>
        </pc:grpChg>
        <pc:grpChg chg="add del">
          <ac:chgData name="Nguyen Duy Hai Long 20224424" userId="14c95384-7d0d-469c-aef3-501f5a6f142e" providerId="ADAL" clId="{382AE560-3418-41BB-B0E7-3B93F404B630}" dt="2023-07-13T16:31:41.777" v="1197" actId="26606"/>
          <ac:grpSpMkLst>
            <pc:docMk/>
            <pc:sldMk cId="2998407327" sldId="298"/>
            <ac:grpSpMk id="248" creationId="{D76D63AC-0421-45EC-B383-E79A61A78C6B}"/>
          </ac:grpSpMkLst>
        </pc:grpChg>
        <pc:grpChg chg="add del">
          <ac:chgData name="Nguyen Duy Hai Long 20224424" userId="14c95384-7d0d-469c-aef3-501f5a6f142e" providerId="ADAL" clId="{382AE560-3418-41BB-B0E7-3B93F404B630}" dt="2023-07-13T16:31:41.777" v="1197" actId="26606"/>
          <ac:grpSpMkLst>
            <pc:docMk/>
            <pc:sldMk cId="2998407327" sldId="298"/>
            <ac:grpSpMk id="254" creationId="{967346A5-7569-4F15-AB5D-BE3DADF192C0}"/>
          </ac:grpSpMkLst>
        </pc:grpChg>
        <pc:grpChg chg="add del">
          <ac:chgData name="Nguyen Duy Hai Long 20224424" userId="14c95384-7d0d-469c-aef3-501f5a6f142e" providerId="ADAL" clId="{382AE560-3418-41BB-B0E7-3B93F404B630}" dt="2023-07-13T16:32:00.085" v="1205" actId="26606"/>
          <ac:grpSpMkLst>
            <pc:docMk/>
            <pc:sldMk cId="2998407327" sldId="298"/>
            <ac:grpSpMk id="285" creationId="{FB9739EB-7F66-433D-841F-AB3CD18700B7}"/>
          </ac:grpSpMkLst>
        </pc:grpChg>
        <pc:grpChg chg="add">
          <ac:chgData name="Nguyen Duy Hai Long 20224424" userId="14c95384-7d0d-469c-aef3-501f5a6f142e" providerId="ADAL" clId="{382AE560-3418-41BB-B0E7-3B93F404B630}" dt="2023-07-13T16:32:11.049" v="1208" actId="26606"/>
          <ac:grpSpMkLst>
            <pc:docMk/>
            <pc:sldMk cId="2998407327" sldId="298"/>
            <ac:grpSpMk id="303" creationId="{D76D63AC-0421-45EC-B383-E79A61A78C6B}"/>
          </ac:grpSpMkLst>
        </pc:grpChg>
        <pc:grpChg chg="add">
          <ac:chgData name="Nguyen Duy Hai Long 20224424" userId="14c95384-7d0d-469c-aef3-501f5a6f142e" providerId="ADAL" clId="{382AE560-3418-41BB-B0E7-3B93F404B630}" dt="2023-07-13T16:32:11.049" v="1208" actId="26606"/>
          <ac:grpSpMkLst>
            <pc:docMk/>
            <pc:sldMk cId="2998407327" sldId="298"/>
            <ac:grpSpMk id="307" creationId="{87F87F1B-42BA-4AC7-A4E2-41544DDB2CE3}"/>
          </ac:grpSpMkLst>
        </pc:grpChg>
        <pc:cxnChg chg="add del">
          <ac:chgData name="Nguyen Duy Hai Long 20224424" userId="14c95384-7d0d-469c-aef3-501f5a6f142e" providerId="ADAL" clId="{382AE560-3418-41BB-B0E7-3B93F404B630}" dt="2023-07-13T16:32:11.033" v="1207" actId="26606"/>
          <ac:cxnSpMkLst>
            <pc:docMk/>
            <pc:sldMk cId="2998407327" sldId="298"/>
            <ac:cxnSpMk id="292" creationId="{7B2D303B-3DD0-4319-9EAD-361847FEC71D}"/>
          </ac:cxnSpMkLst>
        </pc:cxnChg>
      </pc:sldChg>
      <pc:sldChg chg="new del">
        <pc:chgData name="Nguyen Duy Hai Long 20224424" userId="14c95384-7d0d-469c-aef3-501f5a6f142e" providerId="ADAL" clId="{382AE560-3418-41BB-B0E7-3B93F404B630}" dt="2023-07-13T16:34:05.025" v="1217" actId="2696"/>
        <pc:sldMkLst>
          <pc:docMk/>
          <pc:sldMk cId="1954239815" sldId="299"/>
        </pc:sldMkLst>
      </pc:sldChg>
      <pc:sldChg chg="new del">
        <pc:chgData name="Nguyen Duy Hai Long 20224424" userId="14c95384-7d0d-469c-aef3-501f5a6f142e" providerId="ADAL" clId="{382AE560-3418-41BB-B0E7-3B93F404B630}" dt="2023-07-13T16:36:42.742" v="1278" actId="2696"/>
        <pc:sldMkLst>
          <pc:docMk/>
          <pc:sldMk cId="3247898658" sldId="300"/>
        </pc:sldMkLst>
      </pc:sldChg>
      <pc:sldChg chg="addSp modSp new mod modTransition">
        <pc:chgData name="Nguyen Duy Hai Long 20224424" userId="14c95384-7d0d-469c-aef3-501f5a6f142e" providerId="ADAL" clId="{382AE560-3418-41BB-B0E7-3B93F404B630}" dt="2023-08-10T19:30:52.943" v="4762" actId="20577"/>
        <pc:sldMkLst>
          <pc:docMk/>
          <pc:sldMk cId="4051396580" sldId="301"/>
        </pc:sldMkLst>
        <pc:spChg chg="add mod">
          <ac:chgData name="Nguyen Duy Hai Long 20224424" userId="14c95384-7d0d-469c-aef3-501f5a6f142e" providerId="ADAL" clId="{382AE560-3418-41BB-B0E7-3B93F404B630}" dt="2023-08-10T19:26:18.611" v="4733" actId="14100"/>
          <ac:spMkLst>
            <pc:docMk/>
            <pc:sldMk cId="4051396580" sldId="301"/>
            <ac:spMk id="2" creationId="{452EFC3F-8CF2-118C-EF88-1F0ECE8FB9B7}"/>
          </ac:spMkLst>
        </pc:spChg>
        <pc:spChg chg="add mod">
          <ac:chgData name="Nguyen Duy Hai Long 20224424" userId="14c95384-7d0d-469c-aef3-501f5a6f142e" providerId="ADAL" clId="{382AE560-3418-41BB-B0E7-3B93F404B630}" dt="2023-08-10T19:23:08.705" v="4718" actId="1076"/>
          <ac:spMkLst>
            <pc:docMk/>
            <pc:sldMk cId="4051396580" sldId="301"/>
            <ac:spMk id="4" creationId="{B7BA3254-2FC6-6820-C44D-957CD4B1BDEA}"/>
          </ac:spMkLst>
        </pc:spChg>
        <pc:spChg chg="add mod">
          <ac:chgData name="Nguyen Duy Hai Long 20224424" userId="14c95384-7d0d-469c-aef3-501f5a6f142e" providerId="ADAL" clId="{382AE560-3418-41BB-B0E7-3B93F404B630}" dt="2023-08-10T19:30:52.943" v="4762" actId="20577"/>
          <ac:spMkLst>
            <pc:docMk/>
            <pc:sldMk cId="4051396580" sldId="301"/>
            <ac:spMk id="5" creationId="{B60CDFE7-0DFB-5399-51C8-1E6145718A02}"/>
          </ac:spMkLst>
        </pc:spChg>
        <pc:spChg chg="add mod">
          <ac:chgData name="Nguyen Duy Hai Long 20224424" userId="14c95384-7d0d-469c-aef3-501f5a6f142e" providerId="ADAL" clId="{382AE560-3418-41BB-B0E7-3B93F404B630}" dt="2023-08-10T19:28:05.869" v="4738" actId="14100"/>
          <ac:spMkLst>
            <pc:docMk/>
            <pc:sldMk cId="4051396580" sldId="301"/>
            <ac:spMk id="6" creationId="{2FEE2845-7BE7-6A22-1D73-44DDD1F8884F}"/>
          </ac:spMkLst>
        </pc:spChg>
        <pc:spChg chg="add mod">
          <ac:chgData name="Nguyen Duy Hai Long 20224424" userId="14c95384-7d0d-469c-aef3-501f5a6f142e" providerId="ADAL" clId="{382AE560-3418-41BB-B0E7-3B93F404B630}" dt="2023-08-10T19:29:02.289" v="4743" actId="1582"/>
          <ac:spMkLst>
            <pc:docMk/>
            <pc:sldMk cId="4051396580" sldId="301"/>
            <ac:spMk id="7" creationId="{D4394B5D-4069-A7B6-F20D-C5E23FFFAD1A}"/>
          </ac:spMkLst>
        </pc:spChg>
        <pc:picChg chg="add mod">
          <ac:chgData name="Nguyen Duy Hai Long 20224424" userId="14c95384-7d0d-469c-aef3-501f5a6f142e" providerId="ADAL" clId="{382AE560-3418-41BB-B0E7-3B93F404B630}" dt="2023-08-10T19:25:53.885" v="4730" actId="14100"/>
          <ac:picMkLst>
            <pc:docMk/>
            <pc:sldMk cId="4051396580" sldId="301"/>
            <ac:picMk id="3" creationId="{F11E3D2C-9227-C3D4-EBA2-0894A19A9F9B}"/>
          </ac:picMkLst>
        </pc:picChg>
      </pc:sldChg>
      <pc:sldChg chg="addSp delSp add del setBg delDesignElem">
        <pc:chgData name="Nguyen Duy Hai Long 20224424" userId="14c95384-7d0d-469c-aef3-501f5a6f142e" providerId="ADAL" clId="{382AE560-3418-41BB-B0E7-3B93F404B630}" dt="2023-07-13T16:34:00.400" v="1216"/>
        <pc:sldMkLst>
          <pc:docMk/>
          <pc:sldMk cId="2243283093" sldId="302"/>
        </pc:sldMkLst>
        <pc:spChg chg="add del">
          <ac:chgData name="Nguyen Duy Hai Long 20224424" userId="14c95384-7d0d-469c-aef3-501f5a6f142e" providerId="ADAL" clId="{382AE560-3418-41BB-B0E7-3B93F404B630}" dt="2023-07-13T16:34:00.400" v="1216"/>
          <ac:spMkLst>
            <pc:docMk/>
            <pc:sldMk cId="2243283093" sldId="302"/>
            <ac:spMk id="300" creationId="{5A292AEA-2528-46C0-B426-95822B6141FB}"/>
          </ac:spMkLst>
        </pc:spChg>
        <pc:spChg chg="add del">
          <ac:chgData name="Nguyen Duy Hai Long 20224424" userId="14c95384-7d0d-469c-aef3-501f5a6f142e" providerId="ADAL" clId="{382AE560-3418-41BB-B0E7-3B93F404B630}" dt="2023-07-13T16:34:00.400" v="1216"/>
          <ac:spMkLst>
            <pc:docMk/>
            <pc:sldMk cId="2243283093" sldId="302"/>
            <ac:spMk id="301" creationId="{D8B7B198-E4DF-43CD-AD8C-199884323745}"/>
          </ac:spMkLst>
        </pc:spChg>
        <pc:spChg chg="add del">
          <ac:chgData name="Nguyen Duy Hai Long 20224424" userId="14c95384-7d0d-469c-aef3-501f5a6f142e" providerId="ADAL" clId="{382AE560-3418-41BB-B0E7-3B93F404B630}" dt="2023-07-13T16:34:00.400" v="1216"/>
          <ac:spMkLst>
            <pc:docMk/>
            <pc:sldMk cId="2243283093" sldId="302"/>
            <ac:spMk id="302" creationId="{2BE67753-EA0E-4819-8D22-0B6600CF7231}"/>
          </ac:spMkLst>
        </pc:spChg>
        <pc:grpChg chg="add del">
          <ac:chgData name="Nguyen Duy Hai Long 20224424" userId="14c95384-7d0d-469c-aef3-501f5a6f142e" providerId="ADAL" clId="{382AE560-3418-41BB-B0E7-3B93F404B630}" dt="2023-07-13T16:34:00.400" v="1216"/>
          <ac:grpSpMkLst>
            <pc:docMk/>
            <pc:sldMk cId="2243283093" sldId="302"/>
            <ac:grpSpMk id="28" creationId="{967346A5-7569-4F15-AB5D-BE3DADF192C0}"/>
          </ac:grpSpMkLst>
        </pc:grpChg>
        <pc:grpChg chg="add del">
          <ac:chgData name="Nguyen Duy Hai Long 20224424" userId="14c95384-7d0d-469c-aef3-501f5a6f142e" providerId="ADAL" clId="{382AE560-3418-41BB-B0E7-3B93F404B630}" dt="2023-07-13T16:34:00.400" v="1216"/>
          <ac:grpSpMkLst>
            <pc:docMk/>
            <pc:sldMk cId="2243283093" sldId="302"/>
            <ac:grpSpMk id="303" creationId="{D76D63AC-0421-45EC-B383-E79A61A78C6B}"/>
          </ac:grpSpMkLst>
        </pc:grpChg>
        <pc:grpChg chg="add del">
          <ac:chgData name="Nguyen Duy Hai Long 20224424" userId="14c95384-7d0d-469c-aef3-501f5a6f142e" providerId="ADAL" clId="{382AE560-3418-41BB-B0E7-3B93F404B630}" dt="2023-07-13T16:34:00.400" v="1216"/>
          <ac:grpSpMkLst>
            <pc:docMk/>
            <pc:sldMk cId="2243283093" sldId="302"/>
            <ac:grpSpMk id="307" creationId="{87F87F1B-42BA-4AC7-A4E2-41544DDB2CE3}"/>
          </ac:grpSpMkLst>
        </pc:grpChg>
      </pc:sldChg>
      <pc:sldChg chg="addSp modSp mod ord modTransition setBg delDesignElem">
        <pc:chgData name="Nguyen Duy Hai Long 20224424" userId="14c95384-7d0d-469c-aef3-501f5a6f142e" providerId="ADAL" clId="{382AE560-3418-41BB-B0E7-3B93F404B630}" dt="2023-08-10T19:52:09.476" v="4932" actId="20577"/>
        <pc:sldMkLst>
          <pc:docMk/>
          <pc:sldMk cId="4185644091" sldId="302"/>
        </pc:sldMkLst>
        <pc:spChg chg="mod">
          <ac:chgData name="Nguyen Duy Hai Long 20224424" userId="14c95384-7d0d-469c-aef3-501f5a6f142e" providerId="ADAL" clId="{382AE560-3418-41BB-B0E7-3B93F404B630}" dt="2023-07-13T16:47:57.226" v="1404" actId="20577"/>
          <ac:spMkLst>
            <pc:docMk/>
            <pc:sldMk cId="4185644091" sldId="302"/>
            <ac:spMk id="2" creationId="{72862C7C-CF6B-FD71-3B3C-4D01C8D87430}"/>
          </ac:spMkLst>
        </pc:spChg>
        <pc:spChg chg="add mod">
          <ac:chgData name="Nguyen Duy Hai Long 20224424" userId="14c95384-7d0d-469c-aef3-501f5a6f142e" providerId="ADAL" clId="{382AE560-3418-41BB-B0E7-3B93F404B630}" dt="2023-08-10T19:52:09.476" v="4932" actId="20577"/>
          <ac:spMkLst>
            <pc:docMk/>
            <pc:sldMk cId="4185644091" sldId="302"/>
            <ac:spMk id="3" creationId="{CB325E2D-AA02-4190-4ECA-52FD1B2A4B7A}"/>
          </ac:spMkLst>
        </pc:spChg>
        <pc:spChg chg="add">
          <ac:chgData name="Nguyen Duy Hai Long 20224424" userId="14c95384-7d0d-469c-aef3-501f5a6f142e" providerId="ADAL" clId="{382AE560-3418-41BB-B0E7-3B93F404B630}" dt="2023-07-13T16:34:25.736" v="1219" actId="26606"/>
          <ac:spMkLst>
            <pc:docMk/>
            <pc:sldMk cId="4185644091" sldId="302"/>
            <ac:spMk id="7" creationId="{5A292AEA-2528-46C0-B426-95822B6141FB}"/>
          </ac:spMkLst>
        </pc:spChg>
        <pc:spChg chg="add">
          <ac:chgData name="Nguyen Duy Hai Long 20224424" userId="14c95384-7d0d-469c-aef3-501f5a6f142e" providerId="ADAL" clId="{382AE560-3418-41BB-B0E7-3B93F404B630}" dt="2023-07-13T16:34:25.736" v="1219" actId="26606"/>
          <ac:spMkLst>
            <pc:docMk/>
            <pc:sldMk cId="4185644091" sldId="302"/>
            <ac:spMk id="9" creationId="{D8B7B198-E4DF-43CD-AD8C-199884323745}"/>
          </ac:spMkLst>
        </pc:spChg>
        <pc:spChg chg="add">
          <ac:chgData name="Nguyen Duy Hai Long 20224424" userId="14c95384-7d0d-469c-aef3-501f5a6f142e" providerId="ADAL" clId="{382AE560-3418-41BB-B0E7-3B93F404B630}" dt="2023-07-13T16:34:25.736" v="1219" actId="26606"/>
          <ac:spMkLst>
            <pc:docMk/>
            <pc:sldMk cId="4185644091" sldId="302"/>
            <ac:spMk id="11" creationId="{2BE67753-EA0E-4819-8D22-0B6600CF7231}"/>
          </ac:spMkLst>
        </pc:spChg>
        <pc:grpChg chg="add">
          <ac:chgData name="Nguyen Duy Hai Long 20224424" userId="14c95384-7d0d-469c-aef3-501f5a6f142e" providerId="ADAL" clId="{382AE560-3418-41BB-B0E7-3B93F404B630}" dt="2023-07-13T16:34:25.736" v="1219" actId="26606"/>
          <ac:grpSpMkLst>
            <pc:docMk/>
            <pc:sldMk cId="4185644091" sldId="302"/>
            <ac:grpSpMk id="13" creationId="{D76D63AC-0421-45EC-B383-E79A61A78C6B}"/>
          </ac:grpSpMkLst>
        </pc:grpChg>
        <pc:grpChg chg="add">
          <ac:chgData name="Nguyen Duy Hai Long 20224424" userId="14c95384-7d0d-469c-aef3-501f5a6f142e" providerId="ADAL" clId="{382AE560-3418-41BB-B0E7-3B93F404B630}" dt="2023-07-13T16:34:25.736" v="1219" actId="26606"/>
          <ac:grpSpMkLst>
            <pc:docMk/>
            <pc:sldMk cId="4185644091" sldId="302"/>
            <ac:grpSpMk id="22" creationId="{87F87F1B-42BA-4AC7-A4E2-41544DDB2CE3}"/>
          </ac:grpSpMkLst>
        </pc:grpChg>
        <pc:grpChg chg="add">
          <ac:chgData name="Nguyen Duy Hai Long 20224424" userId="14c95384-7d0d-469c-aef3-501f5a6f142e" providerId="ADAL" clId="{382AE560-3418-41BB-B0E7-3B93F404B630}" dt="2023-07-13T16:34:25.736" v="1219" actId="26606"/>
          <ac:grpSpMkLst>
            <pc:docMk/>
            <pc:sldMk cId="4185644091" sldId="302"/>
            <ac:grpSpMk id="28" creationId="{967346A5-7569-4F15-AB5D-BE3DADF192C0}"/>
          </ac:grpSpMkLst>
        </pc:grpChg>
      </pc:sldChg>
      <pc:sldChg chg="addSp modSp mod ord setBg delDesignElem">
        <pc:chgData name="Nguyen Duy Hai Long 20224424" userId="14c95384-7d0d-469c-aef3-501f5a6f142e" providerId="ADAL" clId="{382AE560-3418-41BB-B0E7-3B93F404B630}" dt="2023-08-10T19:51:56.076" v="4928" actId="20577"/>
        <pc:sldMkLst>
          <pc:docMk/>
          <pc:sldMk cId="2651538366" sldId="303"/>
        </pc:sldMkLst>
        <pc:spChg chg="mod">
          <ac:chgData name="Nguyen Duy Hai Long 20224424" userId="14c95384-7d0d-469c-aef3-501f5a6f142e" providerId="ADAL" clId="{382AE560-3418-41BB-B0E7-3B93F404B630}" dt="2023-07-13T16:46:22.786" v="1340" actId="5793"/>
          <ac:spMkLst>
            <pc:docMk/>
            <pc:sldMk cId="2651538366" sldId="303"/>
            <ac:spMk id="2" creationId="{72862C7C-CF6B-FD71-3B3C-4D01C8D87430}"/>
          </ac:spMkLst>
        </pc:spChg>
        <pc:spChg chg="add mod">
          <ac:chgData name="Nguyen Duy Hai Long 20224424" userId="14c95384-7d0d-469c-aef3-501f5a6f142e" providerId="ADAL" clId="{382AE560-3418-41BB-B0E7-3B93F404B630}" dt="2023-07-13T16:47:12.406" v="1346" actId="1076"/>
          <ac:spMkLst>
            <pc:docMk/>
            <pc:sldMk cId="2651538366" sldId="303"/>
            <ac:spMk id="4" creationId="{A6342A88-FC18-D6A0-145C-2ADC1285D295}"/>
          </ac:spMkLst>
        </pc:spChg>
        <pc:spChg chg="add mod">
          <ac:chgData name="Nguyen Duy Hai Long 20224424" userId="14c95384-7d0d-469c-aef3-501f5a6f142e" providerId="ADAL" clId="{382AE560-3418-41BB-B0E7-3B93F404B630}" dt="2023-08-10T19:51:56.076" v="4928" actId="20577"/>
          <ac:spMkLst>
            <pc:docMk/>
            <pc:sldMk cId="2651538366" sldId="303"/>
            <ac:spMk id="5" creationId="{2AAA6E65-7600-97CA-F6AF-9593B30D7EAB}"/>
          </ac:spMkLst>
        </pc:spChg>
        <pc:spChg chg="add">
          <ac:chgData name="Nguyen Duy Hai Long 20224424" userId="14c95384-7d0d-469c-aef3-501f5a6f142e" providerId="ADAL" clId="{382AE560-3418-41BB-B0E7-3B93F404B630}" dt="2023-07-13T16:45:28.932" v="1314" actId="26606"/>
          <ac:spMkLst>
            <pc:docMk/>
            <pc:sldMk cId="2651538366" sldId="303"/>
            <ac:spMk id="7" creationId="{4BC99CB9-DDAD-44A2-8A1C-E3AF4E72DF5C}"/>
          </ac:spMkLst>
        </pc:spChg>
        <pc:spChg chg="add">
          <ac:chgData name="Nguyen Duy Hai Long 20224424" userId="14c95384-7d0d-469c-aef3-501f5a6f142e" providerId="ADAL" clId="{382AE560-3418-41BB-B0E7-3B93F404B630}" dt="2023-07-13T16:45:28.932" v="1314" actId="26606"/>
          <ac:spMkLst>
            <pc:docMk/>
            <pc:sldMk cId="2651538366" sldId="303"/>
            <ac:spMk id="9" creationId="{1561AEE4-4E38-4BAC-976D-E0DE523FC5D1}"/>
          </ac:spMkLst>
        </pc:spChg>
        <pc:grpChg chg="add">
          <ac:chgData name="Nguyen Duy Hai Long 20224424" userId="14c95384-7d0d-469c-aef3-501f5a6f142e" providerId="ADAL" clId="{382AE560-3418-41BB-B0E7-3B93F404B630}" dt="2023-07-13T16:45:28.932" v="1314" actId="26606"/>
          <ac:grpSpMkLst>
            <pc:docMk/>
            <pc:sldMk cId="2651538366" sldId="303"/>
            <ac:grpSpMk id="11" creationId="{F0BC676B-D19A-44DB-910A-0C0E6D433979}"/>
          </ac:grpSpMkLst>
        </pc:grpChg>
      </pc:sldChg>
      <pc:sldChg chg="addSp delSp modSp add del mod ord setBg delDesignElem">
        <pc:chgData name="Nguyen Duy Hai Long 20224424" userId="14c95384-7d0d-469c-aef3-501f5a6f142e" providerId="ADAL" clId="{382AE560-3418-41BB-B0E7-3B93F404B630}" dt="2023-07-13T16:39:57.086" v="1302" actId="2696"/>
        <pc:sldMkLst>
          <pc:docMk/>
          <pc:sldMk cId="3031544703" sldId="303"/>
        </pc:sldMkLst>
        <pc:spChg chg="mod">
          <ac:chgData name="Nguyen Duy Hai Long 20224424" userId="14c95384-7d0d-469c-aef3-501f5a6f142e" providerId="ADAL" clId="{382AE560-3418-41BB-B0E7-3B93F404B630}" dt="2023-07-13T16:39:31.628" v="1298" actId="26606"/>
          <ac:spMkLst>
            <pc:docMk/>
            <pc:sldMk cId="3031544703" sldId="303"/>
            <ac:spMk id="2" creationId="{72862C7C-CF6B-FD71-3B3C-4D01C8D87430}"/>
          </ac:spMkLst>
        </pc:spChg>
        <pc:spChg chg="add del">
          <ac:chgData name="Nguyen Duy Hai Long 20224424" userId="14c95384-7d0d-469c-aef3-501f5a6f142e" providerId="ADAL" clId="{382AE560-3418-41BB-B0E7-3B93F404B630}" dt="2023-07-13T16:36:56.960" v="1280" actId="26606"/>
          <ac:spMkLst>
            <pc:docMk/>
            <pc:sldMk cId="3031544703" sldId="303"/>
            <ac:spMk id="4" creationId="{4BC99CB9-DDAD-44A2-8A1C-E3AF4E72DF5C}"/>
          </ac:spMkLst>
        </pc:spChg>
        <pc:spChg chg="add del">
          <ac:chgData name="Nguyen Duy Hai Long 20224424" userId="14c95384-7d0d-469c-aef3-501f5a6f142e" providerId="ADAL" clId="{382AE560-3418-41BB-B0E7-3B93F404B630}" dt="2023-07-13T16:36:56.960" v="1280" actId="26606"/>
          <ac:spMkLst>
            <pc:docMk/>
            <pc:sldMk cId="3031544703" sldId="303"/>
            <ac:spMk id="5" creationId="{64053CBF-3932-45FF-8285-EE5146085F3A}"/>
          </ac:spMkLst>
        </pc:spChg>
        <pc:spChg chg="del">
          <ac:chgData name="Nguyen Duy Hai Long 20224424" userId="14c95384-7d0d-469c-aef3-501f5a6f142e" providerId="ADAL" clId="{382AE560-3418-41BB-B0E7-3B93F404B630}" dt="2023-07-13T16:36:38.894" v="1277"/>
          <ac:spMkLst>
            <pc:docMk/>
            <pc:sldMk cId="3031544703" sldId="303"/>
            <ac:spMk id="7" creationId="{5A292AEA-2528-46C0-B426-95822B6141FB}"/>
          </ac:spMkLst>
        </pc:spChg>
        <pc:spChg chg="del">
          <ac:chgData name="Nguyen Duy Hai Long 20224424" userId="14c95384-7d0d-469c-aef3-501f5a6f142e" providerId="ADAL" clId="{382AE560-3418-41BB-B0E7-3B93F404B630}" dt="2023-07-13T16:36:38.894" v="1277"/>
          <ac:spMkLst>
            <pc:docMk/>
            <pc:sldMk cId="3031544703" sldId="303"/>
            <ac:spMk id="9" creationId="{D8B7B198-E4DF-43CD-AD8C-199884323745}"/>
          </ac:spMkLst>
        </pc:spChg>
        <pc:spChg chg="del">
          <ac:chgData name="Nguyen Duy Hai Long 20224424" userId="14c95384-7d0d-469c-aef3-501f5a6f142e" providerId="ADAL" clId="{382AE560-3418-41BB-B0E7-3B93F404B630}" dt="2023-07-13T16:36:38.894" v="1277"/>
          <ac:spMkLst>
            <pc:docMk/>
            <pc:sldMk cId="3031544703" sldId="303"/>
            <ac:spMk id="11" creationId="{2BE67753-EA0E-4819-8D22-0B6600CF7231}"/>
          </ac:spMkLst>
        </pc:spChg>
        <pc:spChg chg="add del">
          <ac:chgData name="Nguyen Duy Hai Long 20224424" userId="14c95384-7d0d-469c-aef3-501f5a6f142e" providerId="ADAL" clId="{382AE560-3418-41BB-B0E7-3B93F404B630}" dt="2023-07-13T16:37:07.542" v="1282" actId="26606"/>
          <ac:spMkLst>
            <pc:docMk/>
            <pc:sldMk cId="3031544703" sldId="303"/>
            <ac:spMk id="23" creationId="{87BF42CA-AD55-48B4-8949-C4DCA60A6AEE}"/>
          </ac:spMkLst>
        </pc:spChg>
        <pc:spChg chg="add del">
          <ac:chgData name="Nguyen Duy Hai Long 20224424" userId="14c95384-7d0d-469c-aef3-501f5a6f142e" providerId="ADAL" clId="{382AE560-3418-41BB-B0E7-3B93F404B630}" dt="2023-07-13T16:37:07.542" v="1282" actId="26606"/>
          <ac:spMkLst>
            <pc:docMk/>
            <pc:sldMk cId="3031544703" sldId="303"/>
            <ac:spMk id="24" creationId="{66AE1D3D-3106-4CB2-AA7C-0C1642AC0F2E}"/>
          </ac:spMkLst>
        </pc:spChg>
        <pc:spChg chg="add del">
          <ac:chgData name="Nguyen Duy Hai Long 20224424" userId="14c95384-7d0d-469c-aef3-501f5a6f142e" providerId="ADAL" clId="{382AE560-3418-41BB-B0E7-3B93F404B630}" dt="2023-07-13T16:39:08.360" v="1294" actId="26606"/>
          <ac:spMkLst>
            <pc:docMk/>
            <pc:sldMk cId="3031544703" sldId="303"/>
            <ac:spMk id="32" creationId="{889C5E17-24D0-4696-A3C5-A2261FB455FA}"/>
          </ac:spMkLst>
        </pc:spChg>
        <pc:spChg chg="add del">
          <ac:chgData name="Nguyen Duy Hai Long 20224424" userId="14c95384-7d0d-469c-aef3-501f5a6f142e" providerId="ADAL" clId="{382AE560-3418-41BB-B0E7-3B93F404B630}" dt="2023-07-13T16:39:08.360" v="1294" actId="26606"/>
          <ac:spMkLst>
            <pc:docMk/>
            <pc:sldMk cId="3031544703" sldId="303"/>
            <ac:spMk id="33" creationId="{6929B58F-2358-44CC-ACE5-EF1BD3C6C824}"/>
          </ac:spMkLst>
        </pc:spChg>
        <pc:spChg chg="add del">
          <ac:chgData name="Nguyen Duy Hai Long 20224424" userId="14c95384-7d0d-469c-aef3-501f5a6f142e" providerId="ADAL" clId="{382AE560-3418-41BB-B0E7-3B93F404B630}" dt="2023-07-13T16:39:31.628" v="1298" actId="26606"/>
          <ac:spMkLst>
            <pc:docMk/>
            <pc:sldMk cId="3031544703" sldId="303"/>
            <ac:spMk id="40" creationId="{87BF42CA-AD55-48B4-8949-C4DCA60A6AEE}"/>
          </ac:spMkLst>
        </pc:spChg>
        <pc:spChg chg="add del">
          <ac:chgData name="Nguyen Duy Hai Long 20224424" userId="14c95384-7d0d-469c-aef3-501f5a6f142e" providerId="ADAL" clId="{382AE560-3418-41BB-B0E7-3B93F404B630}" dt="2023-07-13T16:39:31.628" v="1298" actId="26606"/>
          <ac:spMkLst>
            <pc:docMk/>
            <pc:sldMk cId="3031544703" sldId="303"/>
            <ac:spMk id="42" creationId="{66AE1D3D-3106-4CB2-AA7C-0C1642AC0F2E}"/>
          </ac:spMkLst>
        </pc:spChg>
        <pc:spChg chg="add del">
          <ac:chgData name="Nguyen Duy Hai Long 20224424" userId="14c95384-7d0d-469c-aef3-501f5a6f142e" providerId="ADAL" clId="{382AE560-3418-41BB-B0E7-3B93F404B630}" dt="2023-07-13T16:39:31.622" v="1297" actId="26606"/>
          <ac:spMkLst>
            <pc:docMk/>
            <pc:sldMk cId="3031544703" sldId="303"/>
            <ac:spMk id="54" creationId="{18873D23-2DCF-4B31-A009-95721C06E8E1}"/>
          </ac:spMkLst>
        </pc:spChg>
        <pc:spChg chg="add del">
          <ac:chgData name="Nguyen Duy Hai Long 20224424" userId="14c95384-7d0d-469c-aef3-501f5a6f142e" providerId="ADAL" clId="{382AE560-3418-41BB-B0E7-3B93F404B630}" dt="2023-07-13T16:39:31.622" v="1297" actId="26606"/>
          <ac:spMkLst>
            <pc:docMk/>
            <pc:sldMk cId="3031544703" sldId="303"/>
            <ac:spMk id="56" creationId="{C13EF075-D4EF-4929-ADBC-91B27DA19955}"/>
          </ac:spMkLst>
        </pc:spChg>
        <pc:spChg chg="add">
          <ac:chgData name="Nguyen Duy Hai Long 20224424" userId="14c95384-7d0d-469c-aef3-501f5a6f142e" providerId="ADAL" clId="{382AE560-3418-41BB-B0E7-3B93F404B630}" dt="2023-07-13T16:39:31.628" v="1298" actId="26606"/>
          <ac:spMkLst>
            <pc:docMk/>
            <pc:sldMk cId="3031544703" sldId="303"/>
            <ac:spMk id="64" creationId="{889C5E17-24D0-4696-A3C5-A2261FB455FA}"/>
          </ac:spMkLst>
        </pc:spChg>
        <pc:spChg chg="add">
          <ac:chgData name="Nguyen Duy Hai Long 20224424" userId="14c95384-7d0d-469c-aef3-501f5a6f142e" providerId="ADAL" clId="{382AE560-3418-41BB-B0E7-3B93F404B630}" dt="2023-07-13T16:39:31.628" v="1298" actId="26606"/>
          <ac:spMkLst>
            <pc:docMk/>
            <pc:sldMk cId="3031544703" sldId="303"/>
            <ac:spMk id="65" creationId="{6929B58F-2358-44CC-ACE5-EF1BD3C6C824}"/>
          </ac:spMkLst>
        </pc:spChg>
        <pc:grpChg chg="add del">
          <ac:chgData name="Nguyen Duy Hai Long 20224424" userId="14c95384-7d0d-469c-aef3-501f5a6f142e" providerId="ADAL" clId="{382AE560-3418-41BB-B0E7-3B93F404B630}" dt="2023-07-13T16:36:56.960" v="1280" actId="26606"/>
          <ac:grpSpMkLst>
            <pc:docMk/>
            <pc:sldMk cId="3031544703" sldId="303"/>
            <ac:grpSpMk id="6" creationId="{2E751C04-BEA6-446B-A678-9C74819EBD4C}"/>
          </ac:grpSpMkLst>
        </pc:grpChg>
        <pc:grpChg chg="del">
          <ac:chgData name="Nguyen Duy Hai Long 20224424" userId="14c95384-7d0d-469c-aef3-501f5a6f142e" providerId="ADAL" clId="{382AE560-3418-41BB-B0E7-3B93F404B630}" dt="2023-07-13T16:36:38.894" v="1277"/>
          <ac:grpSpMkLst>
            <pc:docMk/>
            <pc:sldMk cId="3031544703" sldId="303"/>
            <ac:grpSpMk id="13" creationId="{D76D63AC-0421-45EC-B383-E79A61A78C6B}"/>
          </ac:grpSpMkLst>
        </pc:grpChg>
        <pc:grpChg chg="add del">
          <ac:chgData name="Nguyen Duy Hai Long 20224424" userId="14c95384-7d0d-469c-aef3-501f5a6f142e" providerId="ADAL" clId="{382AE560-3418-41BB-B0E7-3B93F404B630}" dt="2023-07-13T16:36:56.960" v="1280" actId="26606"/>
          <ac:grpSpMkLst>
            <pc:docMk/>
            <pc:sldMk cId="3031544703" sldId="303"/>
            <ac:grpSpMk id="17" creationId="{B63ACBA3-DEFD-4C6D-BBA0-64468FA99C2D}"/>
          </ac:grpSpMkLst>
        </pc:grpChg>
        <pc:grpChg chg="del">
          <ac:chgData name="Nguyen Duy Hai Long 20224424" userId="14c95384-7d0d-469c-aef3-501f5a6f142e" providerId="ADAL" clId="{382AE560-3418-41BB-B0E7-3B93F404B630}" dt="2023-07-13T16:36:38.894" v="1277"/>
          <ac:grpSpMkLst>
            <pc:docMk/>
            <pc:sldMk cId="3031544703" sldId="303"/>
            <ac:grpSpMk id="22" creationId="{87F87F1B-42BA-4AC7-A4E2-41544DDB2CE3}"/>
          </ac:grpSpMkLst>
        </pc:grpChg>
        <pc:grpChg chg="add del">
          <ac:chgData name="Nguyen Duy Hai Long 20224424" userId="14c95384-7d0d-469c-aef3-501f5a6f142e" providerId="ADAL" clId="{382AE560-3418-41BB-B0E7-3B93F404B630}" dt="2023-07-13T16:37:07.542" v="1282" actId="26606"/>
          <ac:grpSpMkLst>
            <pc:docMk/>
            <pc:sldMk cId="3031544703" sldId="303"/>
            <ac:grpSpMk id="25" creationId="{0A31B6AF-B711-4CDB-8C2B-16E963DDC4C5}"/>
          </ac:grpSpMkLst>
        </pc:grpChg>
        <pc:grpChg chg="del">
          <ac:chgData name="Nguyen Duy Hai Long 20224424" userId="14c95384-7d0d-469c-aef3-501f5a6f142e" providerId="ADAL" clId="{382AE560-3418-41BB-B0E7-3B93F404B630}" dt="2023-07-13T16:36:38.894" v="1277"/>
          <ac:grpSpMkLst>
            <pc:docMk/>
            <pc:sldMk cId="3031544703" sldId="303"/>
            <ac:grpSpMk id="28" creationId="{967346A5-7569-4F15-AB5D-BE3DADF192C0}"/>
          </ac:grpSpMkLst>
        </pc:grpChg>
        <pc:grpChg chg="add del">
          <ac:chgData name="Nguyen Duy Hai Long 20224424" userId="14c95384-7d0d-469c-aef3-501f5a6f142e" providerId="ADAL" clId="{382AE560-3418-41BB-B0E7-3B93F404B630}" dt="2023-07-13T16:39:08.360" v="1294" actId="26606"/>
          <ac:grpSpMkLst>
            <pc:docMk/>
            <pc:sldMk cId="3031544703" sldId="303"/>
            <ac:grpSpMk id="34" creationId="{09DA5303-A1AF-4830-806C-51FCD96188B7}"/>
          </ac:grpSpMkLst>
        </pc:grpChg>
        <pc:grpChg chg="add del">
          <ac:chgData name="Nguyen Duy Hai Long 20224424" userId="14c95384-7d0d-469c-aef3-501f5a6f142e" providerId="ADAL" clId="{382AE560-3418-41BB-B0E7-3B93F404B630}" dt="2023-07-13T16:39:31.628" v="1298" actId="26606"/>
          <ac:grpSpMkLst>
            <pc:docMk/>
            <pc:sldMk cId="3031544703" sldId="303"/>
            <ac:grpSpMk id="44" creationId="{0A31B6AF-B711-4CDB-8C2B-16E963DDC4C5}"/>
          </ac:grpSpMkLst>
        </pc:grpChg>
        <pc:grpChg chg="add del">
          <ac:chgData name="Nguyen Duy Hai Long 20224424" userId="14c95384-7d0d-469c-aef3-501f5a6f142e" providerId="ADAL" clId="{382AE560-3418-41BB-B0E7-3B93F404B630}" dt="2023-07-13T16:39:31.622" v="1297" actId="26606"/>
          <ac:grpSpMkLst>
            <pc:docMk/>
            <pc:sldMk cId="3031544703" sldId="303"/>
            <ac:grpSpMk id="58" creationId="{DAA26DFA-AAB2-4973-9C17-16D587C7B198}"/>
          </ac:grpSpMkLst>
        </pc:grpChg>
        <pc:grpChg chg="add">
          <ac:chgData name="Nguyen Duy Hai Long 20224424" userId="14c95384-7d0d-469c-aef3-501f5a6f142e" providerId="ADAL" clId="{382AE560-3418-41BB-B0E7-3B93F404B630}" dt="2023-07-13T16:39:31.628" v="1298" actId="26606"/>
          <ac:grpSpMkLst>
            <pc:docMk/>
            <pc:sldMk cId="3031544703" sldId="303"/>
            <ac:grpSpMk id="66" creationId="{09DA5303-A1AF-4830-806C-51FCD96188B7}"/>
          </ac:grpSpMkLst>
        </pc:grpChg>
      </pc:sldChg>
      <pc:sldChg chg="addSp delSp modSp del mod setBg delDesignElem">
        <pc:chgData name="Nguyen Duy Hai Long 20224424" userId="14c95384-7d0d-469c-aef3-501f5a6f142e" providerId="ADAL" clId="{382AE560-3418-41BB-B0E7-3B93F404B630}" dt="2023-07-13T16:40:34.809" v="1305" actId="2696"/>
        <pc:sldMkLst>
          <pc:docMk/>
          <pc:sldMk cId="3119851877" sldId="304"/>
        </pc:sldMkLst>
        <pc:spChg chg="mod">
          <ac:chgData name="Nguyen Duy Hai Long 20224424" userId="14c95384-7d0d-469c-aef3-501f5a6f142e" providerId="ADAL" clId="{382AE560-3418-41BB-B0E7-3B93F404B630}" dt="2023-07-13T16:40:13.253" v="1303" actId="26606"/>
          <ac:spMkLst>
            <pc:docMk/>
            <pc:sldMk cId="3119851877" sldId="304"/>
            <ac:spMk id="2" creationId="{72862C7C-CF6B-FD71-3B3C-4D01C8D87430}"/>
          </ac:spMkLst>
        </pc:spChg>
        <pc:spChg chg="add del">
          <ac:chgData name="Nguyen Duy Hai Long 20224424" userId="14c95384-7d0d-469c-aef3-501f5a6f142e" providerId="ADAL" clId="{382AE560-3418-41BB-B0E7-3B93F404B630}" dt="2023-07-13T16:38:02.024" v="1286" actId="26606"/>
          <ac:spMkLst>
            <pc:docMk/>
            <pc:sldMk cId="3119851877" sldId="304"/>
            <ac:spMk id="7" creationId="{87BF42CA-AD55-48B4-8949-C4DCA60A6AEE}"/>
          </ac:spMkLst>
        </pc:spChg>
        <pc:spChg chg="add del">
          <ac:chgData name="Nguyen Duy Hai Long 20224424" userId="14c95384-7d0d-469c-aef3-501f5a6f142e" providerId="ADAL" clId="{382AE560-3418-41BB-B0E7-3B93F404B630}" dt="2023-07-13T16:38:02.024" v="1286" actId="26606"/>
          <ac:spMkLst>
            <pc:docMk/>
            <pc:sldMk cId="3119851877" sldId="304"/>
            <ac:spMk id="9" creationId="{66AE1D3D-3106-4CB2-AA7C-0C1642AC0F2E}"/>
          </ac:spMkLst>
        </pc:spChg>
        <pc:spChg chg="add del">
          <ac:chgData name="Nguyen Duy Hai Long 20224424" userId="14c95384-7d0d-469c-aef3-501f5a6f142e" providerId="ADAL" clId="{382AE560-3418-41BB-B0E7-3B93F404B630}" dt="2023-07-13T16:38:16.887" v="1289" actId="26606"/>
          <ac:spMkLst>
            <pc:docMk/>
            <pc:sldMk cId="3119851877" sldId="304"/>
            <ac:spMk id="18" creationId="{18873D23-2DCF-4B31-A009-95721C06E8E1}"/>
          </ac:spMkLst>
        </pc:spChg>
        <pc:spChg chg="add del">
          <ac:chgData name="Nguyen Duy Hai Long 20224424" userId="14c95384-7d0d-469c-aef3-501f5a6f142e" providerId="ADAL" clId="{382AE560-3418-41BB-B0E7-3B93F404B630}" dt="2023-07-13T16:38:16.887" v="1289" actId="26606"/>
          <ac:spMkLst>
            <pc:docMk/>
            <pc:sldMk cId="3119851877" sldId="304"/>
            <ac:spMk id="19" creationId="{C13EF075-D4EF-4929-ADBC-91B27DA19955}"/>
          </ac:spMkLst>
        </pc:spChg>
        <pc:spChg chg="add del">
          <ac:chgData name="Nguyen Duy Hai Long 20224424" userId="14c95384-7d0d-469c-aef3-501f5a6f142e" providerId="ADAL" clId="{382AE560-3418-41BB-B0E7-3B93F404B630}" dt="2023-07-13T16:40:13.253" v="1303" actId="26606"/>
          <ac:spMkLst>
            <pc:docMk/>
            <pc:sldMk cId="3119851877" sldId="304"/>
            <ac:spMk id="29" creationId="{18873D23-2DCF-4B31-A009-95721C06E8E1}"/>
          </ac:spMkLst>
        </pc:spChg>
        <pc:spChg chg="add del">
          <ac:chgData name="Nguyen Duy Hai Long 20224424" userId="14c95384-7d0d-469c-aef3-501f5a6f142e" providerId="ADAL" clId="{382AE560-3418-41BB-B0E7-3B93F404B630}" dt="2023-07-13T16:40:13.253" v="1303" actId="26606"/>
          <ac:spMkLst>
            <pc:docMk/>
            <pc:sldMk cId="3119851877" sldId="304"/>
            <ac:spMk id="31" creationId="{C13EF075-D4EF-4929-ADBC-91B27DA19955}"/>
          </ac:spMkLst>
        </pc:spChg>
        <pc:spChg chg="add">
          <ac:chgData name="Nguyen Duy Hai Long 20224424" userId="14c95384-7d0d-469c-aef3-501f5a6f142e" providerId="ADAL" clId="{382AE560-3418-41BB-B0E7-3B93F404B630}" dt="2023-07-13T16:40:13.253" v="1303" actId="26606"/>
          <ac:spMkLst>
            <pc:docMk/>
            <pc:sldMk cId="3119851877" sldId="304"/>
            <ac:spMk id="42" creationId="{4BC99CB9-DDAD-44A2-8A1C-E3AF4E72DF5C}"/>
          </ac:spMkLst>
        </pc:spChg>
        <pc:spChg chg="add">
          <ac:chgData name="Nguyen Duy Hai Long 20224424" userId="14c95384-7d0d-469c-aef3-501f5a6f142e" providerId="ADAL" clId="{382AE560-3418-41BB-B0E7-3B93F404B630}" dt="2023-07-13T16:40:13.253" v="1303" actId="26606"/>
          <ac:spMkLst>
            <pc:docMk/>
            <pc:sldMk cId="3119851877" sldId="304"/>
            <ac:spMk id="44" creationId="{64053CBF-3932-45FF-8285-EE5146085F3A}"/>
          </ac:spMkLst>
        </pc:spChg>
        <pc:grpChg chg="add del">
          <ac:chgData name="Nguyen Duy Hai Long 20224424" userId="14c95384-7d0d-469c-aef3-501f5a6f142e" providerId="ADAL" clId="{382AE560-3418-41BB-B0E7-3B93F404B630}" dt="2023-07-13T16:38:02.024" v="1286" actId="26606"/>
          <ac:grpSpMkLst>
            <pc:docMk/>
            <pc:sldMk cId="3119851877" sldId="304"/>
            <ac:grpSpMk id="11" creationId="{0A31B6AF-B711-4CDB-8C2B-16E963DDC4C5}"/>
          </ac:grpSpMkLst>
        </pc:grpChg>
        <pc:grpChg chg="add del">
          <ac:chgData name="Nguyen Duy Hai Long 20224424" userId="14c95384-7d0d-469c-aef3-501f5a6f142e" providerId="ADAL" clId="{382AE560-3418-41BB-B0E7-3B93F404B630}" dt="2023-07-13T16:38:16.887" v="1289" actId="26606"/>
          <ac:grpSpMkLst>
            <pc:docMk/>
            <pc:sldMk cId="3119851877" sldId="304"/>
            <ac:grpSpMk id="20" creationId="{DAA26DFA-AAB2-4973-9C17-16D587C7B198}"/>
          </ac:grpSpMkLst>
        </pc:grpChg>
        <pc:grpChg chg="add del">
          <ac:chgData name="Nguyen Duy Hai Long 20224424" userId="14c95384-7d0d-469c-aef3-501f5a6f142e" providerId="ADAL" clId="{382AE560-3418-41BB-B0E7-3B93F404B630}" dt="2023-07-13T16:40:13.253" v="1303" actId="26606"/>
          <ac:grpSpMkLst>
            <pc:docMk/>
            <pc:sldMk cId="3119851877" sldId="304"/>
            <ac:grpSpMk id="33" creationId="{DAA26DFA-AAB2-4973-9C17-16D587C7B198}"/>
          </ac:grpSpMkLst>
        </pc:grpChg>
        <pc:grpChg chg="add">
          <ac:chgData name="Nguyen Duy Hai Long 20224424" userId="14c95384-7d0d-469c-aef3-501f5a6f142e" providerId="ADAL" clId="{382AE560-3418-41BB-B0E7-3B93F404B630}" dt="2023-07-13T16:40:13.253" v="1303" actId="26606"/>
          <ac:grpSpMkLst>
            <pc:docMk/>
            <pc:sldMk cId="3119851877" sldId="304"/>
            <ac:grpSpMk id="46" creationId="{2E751C04-BEA6-446B-A678-9C74819EBD4C}"/>
          </ac:grpSpMkLst>
        </pc:grpChg>
        <pc:grpChg chg="add">
          <ac:chgData name="Nguyen Duy Hai Long 20224424" userId="14c95384-7d0d-469c-aef3-501f5a6f142e" providerId="ADAL" clId="{382AE560-3418-41BB-B0E7-3B93F404B630}" dt="2023-07-13T16:40:13.253" v="1303" actId="26606"/>
          <ac:grpSpMkLst>
            <pc:docMk/>
            <pc:sldMk cId="3119851877" sldId="304"/>
            <ac:grpSpMk id="52" creationId="{B63ACBA3-DEFD-4C6D-BBA0-64468FA99C2D}"/>
          </ac:grpSpMkLst>
        </pc:grpChg>
      </pc:sldChg>
      <pc:sldChg chg="delSp add del setBg delDesignElem">
        <pc:chgData name="Nguyen Duy Hai Long 20224424" userId="14c95384-7d0d-469c-aef3-501f5a6f142e" providerId="ADAL" clId="{382AE560-3418-41BB-B0E7-3B93F404B630}" dt="2023-07-13T16:47:16.531" v="1347" actId="2696"/>
        <pc:sldMkLst>
          <pc:docMk/>
          <pc:sldMk cId="3640204597" sldId="304"/>
        </pc:sldMkLst>
        <pc:spChg chg="del">
          <ac:chgData name="Nguyen Duy Hai Long 20224424" userId="14c95384-7d0d-469c-aef3-501f5a6f142e" providerId="ADAL" clId="{382AE560-3418-41BB-B0E7-3B93F404B630}" dt="2023-07-13T16:46:24.657" v="1342"/>
          <ac:spMkLst>
            <pc:docMk/>
            <pc:sldMk cId="3640204597" sldId="304"/>
            <ac:spMk id="300" creationId="{5A292AEA-2528-46C0-B426-95822B6141FB}"/>
          </ac:spMkLst>
        </pc:spChg>
        <pc:spChg chg="del">
          <ac:chgData name="Nguyen Duy Hai Long 20224424" userId="14c95384-7d0d-469c-aef3-501f5a6f142e" providerId="ADAL" clId="{382AE560-3418-41BB-B0E7-3B93F404B630}" dt="2023-07-13T16:46:24.657" v="1342"/>
          <ac:spMkLst>
            <pc:docMk/>
            <pc:sldMk cId="3640204597" sldId="304"/>
            <ac:spMk id="301" creationId="{D8B7B198-E4DF-43CD-AD8C-199884323745}"/>
          </ac:spMkLst>
        </pc:spChg>
        <pc:spChg chg="del">
          <ac:chgData name="Nguyen Duy Hai Long 20224424" userId="14c95384-7d0d-469c-aef3-501f5a6f142e" providerId="ADAL" clId="{382AE560-3418-41BB-B0E7-3B93F404B630}" dt="2023-07-13T16:46:24.657" v="1342"/>
          <ac:spMkLst>
            <pc:docMk/>
            <pc:sldMk cId="3640204597" sldId="304"/>
            <ac:spMk id="302" creationId="{2BE67753-EA0E-4819-8D22-0B6600CF7231}"/>
          </ac:spMkLst>
        </pc:spChg>
        <pc:grpChg chg="del">
          <ac:chgData name="Nguyen Duy Hai Long 20224424" userId="14c95384-7d0d-469c-aef3-501f5a6f142e" providerId="ADAL" clId="{382AE560-3418-41BB-B0E7-3B93F404B630}" dt="2023-07-13T16:46:24.657" v="1342"/>
          <ac:grpSpMkLst>
            <pc:docMk/>
            <pc:sldMk cId="3640204597" sldId="304"/>
            <ac:grpSpMk id="28" creationId="{967346A5-7569-4F15-AB5D-BE3DADF192C0}"/>
          </ac:grpSpMkLst>
        </pc:grpChg>
        <pc:grpChg chg="del">
          <ac:chgData name="Nguyen Duy Hai Long 20224424" userId="14c95384-7d0d-469c-aef3-501f5a6f142e" providerId="ADAL" clId="{382AE560-3418-41BB-B0E7-3B93F404B630}" dt="2023-07-13T16:46:24.657" v="1342"/>
          <ac:grpSpMkLst>
            <pc:docMk/>
            <pc:sldMk cId="3640204597" sldId="304"/>
            <ac:grpSpMk id="303" creationId="{D76D63AC-0421-45EC-B383-E79A61A78C6B}"/>
          </ac:grpSpMkLst>
        </pc:grpChg>
        <pc:grpChg chg="del">
          <ac:chgData name="Nguyen Duy Hai Long 20224424" userId="14c95384-7d0d-469c-aef3-501f5a6f142e" providerId="ADAL" clId="{382AE560-3418-41BB-B0E7-3B93F404B630}" dt="2023-07-13T16:46:24.657" v="1342"/>
          <ac:grpSpMkLst>
            <pc:docMk/>
            <pc:sldMk cId="3640204597" sldId="304"/>
            <ac:grpSpMk id="307" creationId="{87F87F1B-42BA-4AC7-A4E2-41544DDB2CE3}"/>
          </ac:grpSpMkLst>
        </pc:grpChg>
      </pc:sldChg>
      <pc:sldChg chg="del delDesignElem">
        <pc:chgData name="Nguyen Duy Hai Long 20224424" userId="14c95384-7d0d-469c-aef3-501f5a6f142e" providerId="ADAL" clId="{382AE560-3418-41BB-B0E7-3B93F404B630}" dt="2023-07-13T16:42:36.389" v="1310" actId="2696"/>
        <pc:sldMkLst>
          <pc:docMk/>
          <pc:sldMk cId="2359401333" sldId="305"/>
        </pc:sldMkLst>
      </pc:sldChg>
      <pc:sldChg chg="del">
        <pc:chgData name="Nguyen Duy Hai Long 20224424" userId="14c95384-7d0d-469c-aef3-501f5a6f142e" providerId="ADAL" clId="{382AE560-3418-41BB-B0E7-3B93F404B630}" dt="2023-07-13T16:42:00.658" v="1306" actId="2696"/>
        <pc:sldMkLst>
          <pc:docMk/>
          <pc:sldMk cId="722490380" sldId="306"/>
        </pc:sldMkLst>
      </pc:sldChg>
      <pc:sldChg chg="del ord delDesignElem">
        <pc:chgData name="Nguyen Duy Hai Long 20224424" userId="14c95384-7d0d-469c-aef3-501f5a6f142e" providerId="ADAL" clId="{382AE560-3418-41BB-B0E7-3B93F404B630}" dt="2023-07-13T16:42:38.764" v="1311" actId="2696"/>
        <pc:sldMkLst>
          <pc:docMk/>
          <pc:sldMk cId="2017305697" sldId="306"/>
        </pc:sldMkLst>
      </pc:sldChg>
    </pc:docChg>
  </pc:docChgLst>
  <pc:docChgLst>
    <pc:chgData name="Nguyen Duy Hai Long 20224424" userId="14c95384-7d0d-469c-aef3-501f5a6f142e" providerId="ADAL" clId="{6B98FD36-9229-4B48-BD99-C353BF83C671}"/>
    <pc:docChg chg="undo redo custSel addSld delSld modSld">
      <pc:chgData name="Nguyen Duy Hai Long 20224424" userId="14c95384-7d0d-469c-aef3-501f5a6f142e" providerId="ADAL" clId="{6B98FD36-9229-4B48-BD99-C353BF83C671}" dt="2023-07-01T15:55:59.422" v="779"/>
      <pc:docMkLst>
        <pc:docMk/>
      </pc:docMkLst>
      <pc:sldChg chg="addSp delSp modSp modTransition modAnim">
        <pc:chgData name="Nguyen Duy Hai Long 20224424" userId="14c95384-7d0d-469c-aef3-501f5a6f142e" providerId="ADAL" clId="{6B98FD36-9229-4B48-BD99-C353BF83C671}" dt="2023-07-01T14:48:43.572" v="601"/>
        <pc:sldMkLst>
          <pc:docMk/>
          <pc:sldMk cId="0" sldId="256"/>
        </pc:sldMkLst>
        <pc:spChg chg="add del mod">
          <ac:chgData name="Nguyen Duy Hai Long 20224424" userId="14c95384-7d0d-469c-aef3-501f5a6f142e" providerId="ADAL" clId="{6B98FD36-9229-4B48-BD99-C353BF83C671}" dt="2023-07-01T08:33:29.921" v="353"/>
          <ac:spMkLst>
            <pc:docMk/>
            <pc:sldMk cId="0" sldId="256"/>
            <ac:spMk id="13" creationId="{50ADB8E8-61E4-9C7F-C0B2-EAB56BB298BE}"/>
          </ac:spMkLst>
        </pc:spChg>
      </pc:sldChg>
      <pc:sldChg chg="modTransition modAnim">
        <pc:chgData name="Nguyen Duy Hai Long 20224424" userId="14c95384-7d0d-469c-aef3-501f5a6f142e" providerId="ADAL" clId="{6B98FD36-9229-4B48-BD99-C353BF83C671}" dt="2023-07-01T14:49:57.093" v="605"/>
        <pc:sldMkLst>
          <pc:docMk/>
          <pc:sldMk cId="0" sldId="257"/>
        </pc:sldMkLst>
      </pc:sldChg>
      <pc:sldChg chg="del modTransition">
        <pc:chgData name="Nguyen Duy Hai Long 20224424" userId="14c95384-7d0d-469c-aef3-501f5a6f142e" providerId="ADAL" clId="{6B98FD36-9229-4B48-BD99-C353BF83C671}" dt="2023-07-01T08:55:53.372" v="409" actId="2696"/>
        <pc:sldMkLst>
          <pc:docMk/>
          <pc:sldMk cId="0" sldId="258"/>
        </pc:sldMkLst>
      </pc:sldChg>
      <pc:sldChg chg="modSp mod modTransition modAnim">
        <pc:chgData name="Nguyen Duy Hai Long 20224424" userId="14c95384-7d0d-469c-aef3-501f5a6f142e" providerId="ADAL" clId="{6B98FD36-9229-4B48-BD99-C353BF83C671}" dt="2023-07-01T09:08:47.210" v="477"/>
        <pc:sldMkLst>
          <pc:docMk/>
          <pc:sldMk cId="0" sldId="259"/>
        </pc:sldMkLst>
        <pc:spChg chg="mod">
          <ac:chgData name="Nguyen Duy Hai Long 20224424" userId="14c95384-7d0d-469c-aef3-501f5a6f142e" providerId="ADAL" clId="{6B98FD36-9229-4B48-BD99-C353BF83C671}" dt="2023-07-01T09:00:36.165" v="442" actId="1076"/>
          <ac:spMkLst>
            <pc:docMk/>
            <pc:sldMk cId="0" sldId="259"/>
            <ac:spMk id="28" creationId="{00000000-0000-0000-0000-000000000000}"/>
          </ac:spMkLst>
        </pc:spChg>
        <pc:spChg chg="mod">
          <ac:chgData name="Nguyen Duy Hai Long 20224424" userId="14c95384-7d0d-469c-aef3-501f5a6f142e" providerId="ADAL" clId="{6B98FD36-9229-4B48-BD99-C353BF83C671}" dt="2023-07-01T09:00:36.165" v="442" actId="1076"/>
          <ac:spMkLst>
            <pc:docMk/>
            <pc:sldMk cId="0" sldId="259"/>
            <ac:spMk id="29" creationId="{00000000-0000-0000-0000-000000000000}"/>
          </ac:spMkLst>
        </pc:spChg>
        <pc:spChg chg="mod">
          <ac:chgData name="Nguyen Duy Hai Long 20224424" userId="14c95384-7d0d-469c-aef3-501f5a6f142e" providerId="ADAL" clId="{6B98FD36-9229-4B48-BD99-C353BF83C671}" dt="2023-07-01T09:00:36.165" v="442" actId="1076"/>
          <ac:spMkLst>
            <pc:docMk/>
            <pc:sldMk cId="0" sldId="259"/>
            <ac:spMk id="30" creationId="{00000000-0000-0000-0000-000000000000}"/>
          </ac:spMkLst>
        </pc:spChg>
        <pc:spChg chg="mod">
          <ac:chgData name="Nguyen Duy Hai Long 20224424" userId="14c95384-7d0d-469c-aef3-501f5a6f142e" providerId="ADAL" clId="{6B98FD36-9229-4B48-BD99-C353BF83C671}" dt="2023-07-01T09:00:36.165" v="442" actId="1076"/>
          <ac:spMkLst>
            <pc:docMk/>
            <pc:sldMk cId="0" sldId="259"/>
            <ac:spMk id="31" creationId="{00000000-0000-0000-0000-000000000000}"/>
          </ac:spMkLst>
        </pc:spChg>
        <pc:spChg chg="mod">
          <ac:chgData name="Nguyen Duy Hai Long 20224424" userId="14c95384-7d0d-469c-aef3-501f5a6f142e" providerId="ADAL" clId="{6B98FD36-9229-4B48-BD99-C353BF83C671}" dt="2023-07-01T09:00:36.165" v="442" actId="1076"/>
          <ac:spMkLst>
            <pc:docMk/>
            <pc:sldMk cId="0" sldId="259"/>
            <ac:spMk id="32" creationId="{00000000-0000-0000-0000-000000000000}"/>
          </ac:spMkLst>
        </pc:spChg>
        <pc:spChg chg="mod">
          <ac:chgData name="Nguyen Duy Hai Long 20224424" userId="14c95384-7d0d-469c-aef3-501f5a6f142e" providerId="ADAL" clId="{6B98FD36-9229-4B48-BD99-C353BF83C671}" dt="2023-07-01T09:00:36.165" v="442" actId="1076"/>
          <ac:spMkLst>
            <pc:docMk/>
            <pc:sldMk cId="0" sldId="259"/>
            <ac:spMk id="33" creationId="{00000000-0000-0000-0000-000000000000}"/>
          </ac:spMkLst>
        </pc:spChg>
        <pc:spChg chg="mod">
          <ac:chgData name="Nguyen Duy Hai Long 20224424" userId="14c95384-7d0d-469c-aef3-501f5a6f142e" providerId="ADAL" clId="{6B98FD36-9229-4B48-BD99-C353BF83C671}" dt="2023-07-01T09:00:40.026" v="447" actId="1076"/>
          <ac:spMkLst>
            <pc:docMk/>
            <pc:sldMk cId="0" sldId="259"/>
            <ac:spMk id="37" creationId="{00000000-0000-0000-0000-000000000000}"/>
          </ac:spMkLst>
        </pc:spChg>
        <pc:spChg chg="mod">
          <ac:chgData name="Nguyen Duy Hai Long 20224424" userId="14c95384-7d0d-469c-aef3-501f5a6f142e" providerId="ADAL" clId="{6B98FD36-9229-4B48-BD99-C353BF83C671}" dt="2023-07-01T09:00:40.026" v="447" actId="1076"/>
          <ac:spMkLst>
            <pc:docMk/>
            <pc:sldMk cId="0" sldId="259"/>
            <ac:spMk id="38" creationId="{00000000-0000-0000-0000-000000000000}"/>
          </ac:spMkLst>
        </pc:spChg>
        <pc:spChg chg="mod">
          <ac:chgData name="Nguyen Duy Hai Long 20224424" userId="14c95384-7d0d-469c-aef3-501f5a6f142e" providerId="ADAL" clId="{6B98FD36-9229-4B48-BD99-C353BF83C671}" dt="2023-07-01T09:00:38.178" v="445" actId="1076"/>
          <ac:spMkLst>
            <pc:docMk/>
            <pc:sldMk cId="0" sldId="259"/>
            <ac:spMk id="39" creationId="{00000000-0000-0000-0000-000000000000}"/>
          </ac:spMkLst>
        </pc:spChg>
        <pc:spChg chg="mod">
          <ac:chgData name="Nguyen Duy Hai Long 20224424" userId="14c95384-7d0d-469c-aef3-501f5a6f142e" providerId="ADAL" clId="{6B98FD36-9229-4B48-BD99-C353BF83C671}" dt="2023-07-01T09:00:38.690" v="446" actId="1076"/>
          <ac:spMkLst>
            <pc:docMk/>
            <pc:sldMk cId="0" sldId="259"/>
            <ac:spMk id="40" creationId="{00000000-0000-0000-0000-000000000000}"/>
          </ac:spMkLst>
        </pc:spChg>
        <pc:spChg chg="mod">
          <ac:chgData name="Nguyen Duy Hai Long 20224424" userId="14c95384-7d0d-469c-aef3-501f5a6f142e" providerId="ADAL" clId="{6B98FD36-9229-4B48-BD99-C353BF83C671}" dt="2023-07-01T09:00:38.178" v="445" actId="1076"/>
          <ac:spMkLst>
            <pc:docMk/>
            <pc:sldMk cId="0" sldId="259"/>
            <ac:spMk id="41" creationId="{00000000-0000-0000-0000-000000000000}"/>
          </ac:spMkLst>
        </pc:spChg>
        <pc:spChg chg="mod">
          <ac:chgData name="Nguyen Duy Hai Long 20224424" userId="14c95384-7d0d-469c-aef3-501f5a6f142e" providerId="ADAL" clId="{6B98FD36-9229-4B48-BD99-C353BF83C671}" dt="2023-07-01T09:00:38.178" v="445" actId="1076"/>
          <ac:spMkLst>
            <pc:docMk/>
            <pc:sldMk cId="0" sldId="259"/>
            <ac:spMk id="42" creationId="{00000000-0000-0000-0000-000000000000}"/>
          </ac:spMkLst>
        </pc:spChg>
        <pc:spChg chg="mod">
          <ac:chgData name="Nguyen Duy Hai Long 20224424" userId="14c95384-7d0d-469c-aef3-501f5a6f142e" providerId="ADAL" clId="{6B98FD36-9229-4B48-BD99-C353BF83C671}" dt="2023-07-01T09:00:40.026" v="447" actId="1076"/>
          <ac:spMkLst>
            <pc:docMk/>
            <pc:sldMk cId="0" sldId="259"/>
            <ac:spMk id="46" creationId="{00000000-0000-0000-0000-000000000000}"/>
          </ac:spMkLst>
        </pc:spChg>
        <pc:spChg chg="mod">
          <ac:chgData name="Nguyen Duy Hai Long 20224424" userId="14c95384-7d0d-469c-aef3-501f5a6f142e" providerId="ADAL" clId="{6B98FD36-9229-4B48-BD99-C353BF83C671}" dt="2023-07-01T09:00:40.026" v="447" actId="1076"/>
          <ac:spMkLst>
            <pc:docMk/>
            <pc:sldMk cId="0" sldId="259"/>
            <ac:spMk id="47" creationId="{00000000-0000-0000-0000-000000000000}"/>
          </ac:spMkLst>
        </pc:spChg>
        <pc:spChg chg="mod">
          <ac:chgData name="Nguyen Duy Hai Long 20224424" userId="14c95384-7d0d-469c-aef3-501f5a6f142e" providerId="ADAL" clId="{6B98FD36-9229-4B48-BD99-C353BF83C671}" dt="2023-07-01T09:00:38.178" v="445" actId="1076"/>
          <ac:spMkLst>
            <pc:docMk/>
            <pc:sldMk cId="0" sldId="259"/>
            <ac:spMk id="51" creationId="{00000000-0000-0000-0000-000000000000}"/>
          </ac:spMkLst>
        </pc:spChg>
        <pc:spChg chg="mod">
          <ac:chgData name="Nguyen Duy Hai Long 20224424" userId="14c95384-7d0d-469c-aef3-501f5a6f142e" providerId="ADAL" clId="{6B98FD36-9229-4B48-BD99-C353BF83C671}" dt="2023-07-01T09:00:38.178" v="445" actId="1076"/>
          <ac:spMkLst>
            <pc:docMk/>
            <pc:sldMk cId="0" sldId="259"/>
            <ac:spMk id="55" creationId="{00000000-0000-0000-0000-000000000000}"/>
          </ac:spMkLst>
        </pc:spChg>
        <pc:spChg chg="mod">
          <ac:chgData name="Nguyen Duy Hai Long 20224424" userId="14c95384-7d0d-469c-aef3-501f5a6f142e" providerId="ADAL" clId="{6B98FD36-9229-4B48-BD99-C353BF83C671}" dt="2023-07-01T09:00:38.690" v="446" actId="1076"/>
          <ac:spMkLst>
            <pc:docMk/>
            <pc:sldMk cId="0" sldId="259"/>
            <ac:spMk id="59" creationId="{00000000-0000-0000-0000-000000000000}"/>
          </ac:spMkLst>
        </pc:spChg>
        <pc:spChg chg="mod">
          <ac:chgData name="Nguyen Duy Hai Long 20224424" userId="14c95384-7d0d-469c-aef3-501f5a6f142e" providerId="ADAL" clId="{6B98FD36-9229-4B48-BD99-C353BF83C671}" dt="2023-07-01T09:00:38.690" v="446" actId="1076"/>
          <ac:spMkLst>
            <pc:docMk/>
            <pc:sldMk cId="0" sldId="259"/>
            <ac:spMk id="63" creationId="{00000000-0000-0000-0000-000000000000}"/>
          </ac:spMkLst>
        </pc:spChg>
        <pc:grpChg chg="mod">
          <ac:chgData name="Nguyen Duy Hai Long 20224424" userId="14c95384-7d0d-469c-aef3-501f5a6f142e" providerId="ADAL" clId="{6B98FD36-9229-4B48-BD99-C353BF83C671}" dt="2023-07-01T09:00:40.026" v="447" actId="1076"/>
          <ac:grpSpMkLst>
            <pc:docMk/>
            <pc:sldMk cId="0" sldId="259"/>
            <ac:grpSpMk id="9" creationId="{00000000-0000-0000-0000-000000000000}"/>
          </ac:grpSpMkLst>
        </pc:grpChg>
        <pc:grpChg chg="mod">
          <ac:chgData name="Nguyen Duy Hai Long 20224424" userId="14c95384-7d0d-469c-aef3-501f5a6f142e" providerId="ADAL" clId="{6B98FD36-9229-4B48-BD99-C353BF83C671}" dt="2023-07-01T09:00:40.026" v="447" actId="1076"/>
          <ac:grpSpMkLst>
            <pc:docMk/>
            <pc:sldMk cId="0" sldId="259"/>
            <ac:grpSpMk id="13" creationId="{00000000-0000-0000-0000-000000000000}"/>
          </ac:grpSpMkLst>
        </pc:grpChg>
        <pc:grpChg chg="mod">
          <ac:chgData name="Nguyen Duy Hai Long 20224424" userId="14c95384-7d0d-469c-aef3-501f5a6f142e" providerId="ADAL" clId="{6B98FD36-9229-4B48-BD99-C353BF83C671}" dt="2023-07-01T09:00:36.716" v="443" actId="1076"/>
          <ac:grpSpMkLst>
            <pc:docMk/>
            <pc:sldMk cId="0" sldId="259"/>
            <ac:grpSpMk id="16" creationId="{00000000-0000-0000-0000-000000000000}"/>
          </ac:grpSpMkLst>
        </pc:grpChg>
        <pc:grpChg chg="mod">
          <ac:chgData name="Nguyen Duy Hai Long 20224424" userId="14c95384-7d0d-469c-aef3-501f5a6f142e" providerId="ADAL" clId="{6B98FD36-9229-4B48-BD99-C353BF83C671}" dt="2023-07-01T09:00:36.165" v="442" actId="1076"/>
          <ac:grpSpMkLst>
            <pc:docMk/>
            <pc:sldMk cId="0" sldId="259"/>
            <ac:grpSpMk id="19" creationId="{00000000-0000-0000-0000-000000000000}"/>
          </ac:grpSpMkLst>
        </pc:grpChg>
        <pc:grpChg chg="mod">
          <ac:chgData name="Nguyen Duy Hai Long 20224424" userId="14c95384-7d0d-469c-aef3-501f5a6f142e" providerId="ADAL" clId="{6B98FD36-9229-4B48-BD99-C353BF83C671}" dt="2023-07-01T09:00:36.165" v="442" actId="1076"/>
          <ac:grpSpMkLst>
            <pc:docMk/>
            <pc:sldMk cId="0" sldId="259"/>
            <ac:grpSpMk id="22" creationId="{00000000-0000-0000-0000-000000000000}"/>
          </ac:grpSpMkLst>
        </pc:grpChg>
        <pc:grpChg chg="mod">
          <ac:chgData name="Nguyen Duy Hai Long 20224424" userId="14c95384-7d0d-469c-aef3-501f5a6f142e" providerId="ADAL" clId="{6B98FD36-9229-4B48-BD99-C353BF83C671}" dt="2023-07-01T09:00:36.165" v="442" actId="1076"/>
          <ac:grpSpMkLst>
            <pc:docMk/>
            <pc:sldMk cId="0" sldId="259"/>
            <ac:grpSpMk id="25" creationId="{00000000-0000-0000-0000-000000000000}"/>
          </ac:grpSpMkLst>
        </pc:grpChg>
        <pc:grpChg chg="mod">
          <ac:chgData name="Nguyen Duy Hai Long 20224424" userId="14c95384-7d0d-469c-aef3-501f5a6f142e" providerId="ADAL" clId="{6B98FD36-9229-4B48-BD99-C353BF83C671}" dt="2023-07-01T09:00:40.026" v="447" actId="1076"/>
          <ac:grpSpMkLst>
            <pc:docMk/>
            <pc:sldMk cId="0" sldId="259"/>
            <ac:grpSpMk id="34" creationId="{00000000-0000-0000-0000-000000000000}"/>
          </ac:grpSpMkLst>
        </pc:grpChg>
        <pc:grpChg chg="mod">
          <ac:chgData name="Nguyen Duy Hai Long 20224424" userId="14c95384-7d0d-469c-aef3-501f5a6f142e" providerId="ADAL" clId="{6B98FD36-9229-4B48-BD99-C353BF83C671}" dt="2023-07-01T09:00:40.026" v="447" actId="1076"/>
          <ac:grpSpMkLst>
            <pc:docMk/>
            <pc:sldMk cId="0" sldId="259"/>
            <ac:grpSpMk id="43" creationId="{00000000-0000-0000-0000-000000000000}"/>
          </ac:grpSpMkLst>
        </pc:grpChg>
        <pc:grpChg chg="mod">
          <ac:chgData name="Nguyen Duy Hai Long 20224424" userId="14c95384-7d0d-469c-aef3-501f5a6f142e" providerId="ADAL" clId="{6B98FD36-9229-4B48-BD99-C353BF83C671}" dt="2023-07-01T09:00:36.716" v="443" actId="1076"/>
          <ac:grpSpMkLst>
            <pc:docMk/>
            <pc:sldMk cId="0" sldId="259"/>
            <ac:grpSpMk id="48" creationId="{00000000-0000-0000-0000-000000000000}"/>
          </ac:grpSpMkLst>
        </pc:grpChg>
        <pc:grpChg chg="mod">
          <ac:chgData name="Nguyen Duy Hai Long 20224424" userId="14c95384-7d0d-469c-aef3-501f5a6f142e" providerId="ADAL" clId="{6B98FD36-9229-4B48-BD99-C353BF83C671}" dt="2023-07-01T09:00:36.165" v="442" actId="1076"/>
          <ac:grpSpMkLst>
            <pc:docMk/>
            <pc:sldMk cId="0" sldId="259"/>
            <ac:grpSpMk id="52" creationId="{00000000-0000-0000-0000-000000000000}"/>
          </ac:grpSpMkLst>
        </pc:grpChg>
        <pc:grpChg chg="mod">
          <ac:chgData name="Nguyen Duy Hai Long 20224424" userId="14c95384-7d0d-469c-aef3-501f5a6f142e" providerId="ADAL" clId="{6B98FD36-9229-4B48-BD99-C353BF83C671}" dt="2023-07-01T09:00:36.165" v="442" actId="1076"/>
          <ac:grpSpMkLst>
            <pc:docMk/>
            <pc:sldMk cId="0" sldId="259"/>
            <ac:grpSpMk id="56" creationId="{00000000-0000-0000-0000-000000000000}"/>
          </ac:grpSpMkLst>
        </pc:grpChg>
        <pc:grpChg chg="mod">
          <ac:chgData name="Nguyen Duy Hai Long 20224424" userId="14c95384-7d0d-469c-aef3-501f5a6f142e" providerId="ADAL" clId="{6B98FD36-9229-4B48-BD99-C353BF83C671}" dt="2023-07-01T09:00:36.165" v="442" actId="1076"/>
          <ac:grpSpMkLst>
            <pc:docMk/>
            <pc:sldMk cId="0" sldId="259"/>
            <ac:grpSpMk id="60" creationId="{00000000-0000-0000-0000-000000000000}"/>
          </ac:grpSpMkLst>
        </pc:grpChg>
        <pc:picChg chg="mod">
          <ac:chgData name="Nguyen Duy Hai Long 20224424" userId="14c95384-7d0d-469c-aef3-501f5a6f142e" providerId="ADAL" clId="{6B98FD36-9229-4B48-BD99-C353BF83C671}" dt="2023-07-01T09:00:40.026" v="447" actId="1076"/>
          <ac:picMkLst>
            <pc:docMk/>
            <pc:sldMk cId="0" sldId="259"/>
            <ac:picMk id="2" creationId="{00000000-0000-0000-0000-000000000000}"/>
          </ac:picMkLst>
        </pc:picChg>
      </pc:sldChg>
      <pc:sldChg chg="modSp mod modTransition modAnim">
        <pc:chgData name="Nguyen Duy Hai Long 20224424" userId="14c95384-7d0d-469c-aef3-501f5a6f142e" providerId="ADAL" clId="{6B98FD36-9229-4B48-BD99-C353BF83C671}" dt="2023-07-01T14:51:10.769" v="610"/>
        <pc:sldMkLst>
          <pc:docMk/>
          <pc:sldMk cId="0" sldId="260"/>
        </pc:sldMkLst>
        <pc:grpChg chg="mod">
          <ac:chgData name="Nguyen Duy Hai Long 20224424" userId="14c95384-7d0d-469c-aef3-501f5a6f142e" providerId="ADAL" clId="{6B98FD36-9229-4B48-BD99-C353BF83C671}" dt="2023-07-01T08:49:41.356" v="385" actId="1076"/>
          <ac:grpSpMkLst>
            <pc:docMk/>
            <pc:sldMk cId="0" sldId="260"/>
            <ac:grpSpMk id="10" creationId="{00000000-0000-0000-0000-000000000000}"/>
          </ac:grpSpMkLst>
        </pc:grpChg>
        <pc:grpChg chg="mod">
          <ac:chgData name="Nguyen Duy Hai Long 20224424" userId="14c95384-7d0d-469c-aef3-501f5a6f142e" providerId="ADAL" clId="{6B98FD36-9229-4B48-BD99-C353BF83C671}" dt="2023-07-01T08:49:49.330" v="386" actId="1076"/>
          <ac:grpSpMkLst>
            <pc:docMk/>
            <pc:sldMk cId="0" sldId="260"/>
            <ac:grpSpMk id="16" creationId="{00000000-0000-0000-0000-000000000000}"/>
          </ac:grpSpMkLst>
        </pc:grpChg>
      </pc:sldChg>
      <pc:sldChg chg="modTransition modAnim">
        <pc:chgData name="Nguyen Duy Hai Long 20224424" userId="14c95384-7d0d-469c-aef3-501f5a6f142e" providerId="ADAL" clId="{6B98FD36-9229-4B48-BD99-C353BF83C671}" dt="2023-07-01T14:47:25.160" v="587"/>
        <pc:sldMkLst>
          <pc:docMk/>
          <pc:sldMk cId="0" sldId="261"/>
        </pc:sldMkLst>
      </pc:sldChg>
      <pc:sldChg chg="modTransition modAnim">
        <pc:chgData name="Nguyen Duy Hai Long 20224424" userId="14c95384-7d0d-469c-aef3-501f5a6f142e" providerId="ADAL" clId="{6B98FD36-9229-4B48-BD99-C353BF83C671}" dt="2023-07-01T14:47:41.609" v="590"/>
        <pc:sldMkLst>
          <pc:docMk/>
          <pc:sldMk cId="0" sldId="262"/>
        </pc:sldMkLst>
      </pc:sldChg>
      <pc:sldChg chg="modTransition modAnim">
        <pc:chgData name="Nguyen Duy Hai Long 20224424" userId="14c95384-7d0d-469c-aef3-501f5a6f142e" providerId="ADAL" clId="{6B98FD36-9229-4B48-BD99-C353BF83C671}" dt="2023-07-01T14:47:58.268" v="593"/>
        <pc:sldMkLst>
          <pc:docMk/>
          <pc:sldMk cId="0" sldId="263"/>
        </pc:sldMkLst>
      </pc:sldChg>
      <pc:sldChg chg="modTransition modAnim">
        <pc:chgData name="Nguyen Duy Hai Long 20224424" userId="14c95384-7d0d-469c-aef3-501f5a6f142e" providerId="ADAL" clId="{6B98FD36-9229-4B48-BD99-C353BF83C671}" dt="2023-07-01T14:48:12.217" v="596"/>
        <pc:sldMkLst>
          <pc:docMk/>
          <pc:sldMk cId="0" sldId="264"/>
        </pc:sldMkLst>
      </pc:sldChg>
      <pc:sldChg chg="modTransition modAnim">
        <pc:chgData name="Nguyen Duy Hai Long 20224424" userId="14c95384-7d0d-469c-aef3-501f5a6f142e" providerId="ADAL" clId="{6B98FD36-9229-4B48-BD99-C353BF83C671}" dt="2023-07-01T14:48:24.278" v="599"/>
        <pc:sldMkLst>
          <pc:docMk/>
          <pc:sldMk cId="0" sldId="265"/>
        </pc:sldMkLst>
      </pc:sldChg>
      <pc:sldChg chg="modSp add del mod modTransition modAnim">
        <pc:chgData name="Nguyen Duy Hai Long 20224424" userId="14c95384-7d0d-469c-aef3-501f5a6f142e" providerId="ADAL" clId="{6B98FD36-9229-4B48-BD99-C353BF83C671}" dt="2023-07-01T14:51:23.280" v="611"/>
        <pc:sldMkLst>
          <pc:docMk/>
          <pc:sldMk cId="0" sldId="266"/>
        </pc:sldMkLst>
        <pc:spChg chg="mod">
          <ac:chgData name="Nguyen Duy Hai Long 20224424" userId="14c95384-7d0d-469c-aef3-501f5a6f142e" providerId="ADAL" clId="{6B98FD36-9229-4B48-BD99-C353BF83C671}" dt="2023-07-01T08:20:36.672" v="162" actId="14100"/>
          <ac:spMkLst>
            <pc:docMk/>
            <pc:sldMk cId="0" sldId="266"/>
            <ac:spMk id="11" creationId="{00000000-0000-0000-0000-000000000000}"/>
          </ac:spMkLst>
        </pc:spChg>
        <pc:spChg chg="mod">
          <ac:chgData name="Nguyen Duy Hai Long 20224424" userId="14c95384-7d0d-469c-aef3-501f5a6f142e" providerId="ADAL" clId="{6B98FD36-9229-4B48-BD99-C353BF83C671}" dt="2023-07-01T08:20:47.192" v="164" actId="14100"/>
          <ac:spMkLst>
            <pc:docMk/>
            <pc:sldMk cId="0" sldId="266"/>
            <ac:spMk id="20" creationId="{00000000-0000-0000-0000-000000000000}"/>
          </ac:spMkLst>
        </pc:spChg>
      </pc:sldChg>
      <pc:sldChg chg="modSp add del mod modTransition">
        <pc:chgData name="Nguyen Duy Hai Long 20224424" userId="14c95384-7d0d-469c-aef3-501f5a6f142e" providerId="ADAL" clId="{6B98FD36-9229-4B48-BD99-C353BF83C671}" dt="2023-07-01T08:49:22.478" v="384"/>
        <pc:sldMkLst>
          <pc:docMk/>
          <pc:sldMk cId="0" sldId="267"/>
        </pc:sldMkLst>
        <pc:spChg chg="mod">
          <ac:chgData name="Nguyen Duy Hai Long 20224424" userId="14c95384-7d0d-469c-aef3-501f5a6f142e" providerId="ADAL" clId="{6B98FD36-9229-4B48-BD99-C353BF83C671}" dt="2023-07-01T08:18:11.457" v="134" actId="1076"/>
          <ac:spMkLst>
            <pc:docMk/>
            <pc:sldMk cId="0" sldId="267"/>
            <ac:spMk id="7" creationId="{00000000-0000-0000-0000-000000000000}"/>
          </ac:spMkLst>
        </pc:spChg>
        <pc:spChg chg="mod">
          <ac:chgData name="Nguyen Duy Hai Long 20224424" userId="14c95384-7d0d-469c-aef3-501f5a6f142e" providerId="ADAL" clId="{6B98FD36-9229-4B48-BD99-C353BF83C671}" dt="2023-07-01T08:19:04.901" v="146" actId="1076"/>
          <ac:spMkLst>
            <pc:docMk/>
            <pc:sldMk cId="0" sldId="267"/>
            <ac:spMk id="8" creationId="{00000000-0000-0000-0000-000000000000}"/>
          </ac:spMkLst>
        </pc:spChg>
        <pc:spChg chg="mod">
          <ac:chgData name="Nguyen Duy Hai Long 20224424" userId="14c95384-7d0d-469c-aef3-501f5a6f142e" providerId="ADAL" clId="{6B98FD36-9229-4B48-BD99-C353BF83C671}" dt="2023-07-01T08:20:14.096" v="158" actId="14100"/>
          <ac:spMkLst>
            <pc:docMk/>
            <pc:sldMk cId="0" sldId="267"/>
            <ac:spMk id="11" creationId="{00000000-0000-0000-0000-000000000000}"/>
          </ac:spMkLst>
        </pc:spChg>
        <pc:spChg chg="mod">
          <ac:chgData name="Nguyen Duy Hai Long 20224424" userId="14c95384-7d0d-469c-aef3-501f5a6f142e" providerId="ADAL" clId="{6B98FD36-9229-4B48-BD99-C353BF83C671}" dt="2023-07-01T08:20:22.976" v="160" actId="14100"/>
          <ac:spMkLst>
            <pc:docMk/>
            <pc:sldMk cId="0" sldId="267"/>
            <ac:spMk id="15" creationId="{00000000-0000-0000-0000-000000000000}"/>
          </ac:spMkLst>
        </pc:spChg>
      </pc:sldChg>
      <pc:sldChg chg="modSp add del mod modTransition modAnim">
        <pc:chgData name="Nguyen Duy Hai Long 20224424" userId="14c95384-7d0d-469c-aef3-501f5a6f142e" providerId="ADAL" clId="{6B98FD36-9229-4B48-BD99-C353BF83C671}" dt="2023-07-01T14:45:43.640" v="578"/>
        <pc:sldMkLst>
          <pc:docMk/>
          <pc:sldMk cId="0" sldId="268"/>
        </pc:sldMkLst>
        <pc:spChg chg="mod">
          <ac:chgData name="Nguyen Duy Hai Long 20224424" userId="14c95384-7d0d-469c-aef3-501f5a6f142e" providerId="ADAL" clId="{6B98FD36-9229-4B48-BD99-C353BF83C671}" dt="2023-07-01T08:19:07.861" v="149" actId="1076"/>
          <ac:spMkLst>
            <pc:docMk/>
            <pc:sldMk cId="0" sldId="268"/>
            <ac:spMk id="8" creationId="{00000000-0000-0000-0000-000000000000}"/>
          </ac:spMkLst>
        </pc:spChg>
        <pc:spChg chg="mod">
          <ac:chgData name="Nguyen Duy Hai Long 20224424" userId="14c95384-7d0d-469c-aef3-501f5a6f142e" providerId="ADAL" clId="{6B98FD36-9229-4B48-BD99-C353BF83C671}" dt="2023-07-01T08:21:02.332" v="165" actId="114"/>
          <ac:spMkLst>
            <pc:docMk/>
            <pc:sldMk cId="0" sldId="268"/>
            <ac:spMk id="11" creationId="{00000000-0000-0000-0000-000000000000}"/>
          </ac:spMkLst>
        </pc:spChg>
        <pc:spChg chg="mod">
          <ac:chgData name="Nguyen Duy Hai Long 20224424" userId="14c95384-7d0d-469c-aef3-501f5a6f142e" providerId="ADAL" clId="{6B98FD36-9229-4B48-BD99-C353BF83C671}" dt="2023-07-01T08:21:08.618" v="166" actId="114"/>
          <ac:spMkLst>
            <pc:docMk/>
            <pc:sldMk cId="0" sldId="268"/>
            <ac:spMk id="19" creationId="{00000000-0000-0000-0000-000000000000}"/>
          </ac:spMkLst>
        </pc:spChg>
        <pc:grpChg chg="mod">
          <ac:chgData name="Nguyen Duy Hai Long 20224424" userId="14c95384-7d0d-469c-aef3-501f5a6f142e" providerId="ADAL" clId="{6B98FD36-9229-4B48-BD99-C353BF83C671}" dt="2023-07-01T08:19:09.718" v="150" actId="1076"/>
          <ac:grpSpMkLst>
            <pc:docMk/>
            <pc:sldMk cId="0" sldId="268"/>
            <ac:grpSpMk id="9" creationId="{00000000-0000-0000-0000-000000000000}"/>
          </ac:grpSpMkLst>
        </pc:grpChg>
      </pc:sldChg>
      <pc:sldChg chg="modSp add del mod modTransition modAnim">
        <pc:chgData name="Nguyen Duy Hai Long 20224424" userId="14c95384-7d0d-469c-aef3-501f5a6f142e" providerId="ADAL" clId="{6B98FD36-9229-4B48-BD99-C353BF83C671}" dt="2023-07-01T14:46:20.583" v="581"/>
        <pc:sldMkLst>
          <pc:docMk/>
          <pc:sldMk cId="0" sldId="269"/>
        </pc:sldMkLst>
        <pc:spChg chg="mod">
          <ac:chgData name="Nguyen Duy Hai Long 20224424" userId="14c95384-7d0d-469c-aef3-501f5a6f142e" providerId="ADAL" clId="{6B98FD36-9229-4B48-BD99-C353BF83C671}" dt="2023-07-01T08:21:36.254" v="172" actId="2711"/>
          <ac:spMkLst>
            <pc:docMk/>
            <pc:sldMk cId="0" sldId="269"/>
            <ac:spMk id="11" creationId="{00000000-0000-0000-0000-000000000000}"/>
          </ac:spMkLst>
        </pc:spChg>
        <pc:spChg chg="mod">
          <ac:chgData name="Nguyen Duy Hai Long 20224424" userId="14c95384-7d0d-469c-aef3-501f5a6f142e" providerId="ADAL" clId="{6B98FD36-9229-4B48-BD99-C353BF83C671}" dt="2023-07-01T08:21:44.355" v="174" actId="114"/>
          <ac:spMkLst>
            <pc:docMk/>
            <pc:sldMk cId="0" sldId="269"/>
            <ac:spMk id="19" creationId="{00000000-0000-0000-0000-000000000000}"/>
          </ac:spMkLst>
        </pc:spChg>
      </pc:sldChg>
      <pc:sldChg chg="modSp add del mod modTransition modAnim">
        <pc:chgData name="Nguyen Duy Hai Long 20224424" userId="14c95384-7d0d-469c-aef3-501f5a6f142e" providerId="ADAL" clId="{6B98FD36-9229-4B48-BD99-C353BF83C671}" dt="2023-07-01T14:46:26.724" v="582"/>
        <pc:sldMkLst>
          <pc:docMk/>
          <pc:sldMk cId="0" sldId="270"/>
        </pc:sldMkLst>
        <pc:spChg chg="mod">
          <ac:chgData name="Nguyen Duy Hai Long 20224424" userId="14c95384-7d0d-469c-aef3-501f5a6f142e" providerId="ADAL" clId="{6B98FD36-9229-4B48-BD99-C353BF83C671}" dt="2023-07-01T08:22:25.364" v="180" actId="14100"/>
          <ac:spMkLst>
            <pc:docMk/>
            <pc:sldMk cId="0" sldId="270"/>
            <ac:spMk id="11" creationId="{00000000-0000-0000-0000-000000000000}"/>
          </ac:spMkLst>
        </pc:spChg>
        <pc:spChg chg="mod">
          <ac:chgData name="Nguyen Duy Hai Long 20224424" userId="14c95384-7d0d-469c-aef3-501f5a6f142e" providerId="ADAL" clId="{6B98FD36-9229-4B48-BD99-C353BF83C671}" dt="2023-07-01T08:22:56.004" v="185" actId="2711"/>
          <ac:spMkLst>
            <pc:docMk/>
            <pc:sldMk cId="0" sldId="270"/>
            <ac:spMk id="19" creationId="{00000000-0000-0000-0000-000000000000}"/>
          </ac:spMkLst>
        </pc:spChg>
        <pc:picChg chg="mod">
          <ac:chgData name="Nguyen Duy Hai Long 20224424" userId="14c95384-7d0d-469c-aef3-501f5a6f142e" providerId="ADAL" clId="{6B98FD36-9229-4B48-BD99-C353BF83C671}" dt="2023-07-01T08:22:57.231" v="186" actId="1076"/>
          <ac:picMkLst>
            <pc:docMk/>
            <pc:sldMk cId="0" sldId="270"/>
            <ac:picMk id="2" creationId="{00000000-0000-0000-0000-000000000000}"/>
          </ac:picMkLst>
        </pc:picChg>
      </pc:sldChg>
      <pc:sldChg chg="modSp add del mod modTransition modAnim">
        <pc:chgData name="Nguyen Duy Hai Long 20224424" userId="14c95384-7d0d-469c-aef3-501f5a6f142e" providerId="ADAL" clId="{6B98FD36-9229-4B48-BD99-C353BF83C671}" dt="2023-07-01T14:46:32.854" v="583"/>
        <pc:sldMkLst>
          <pc:docMk/>
          <pc:sldMk cId="0" sldId="271"/>
        </pc:sldMkLst>
        <pc:spChg chg="mod">
          <ac:chgData name="Nguyen Duy Hai Long 20224424" userId="14c95384-7d0d-469c-aef3-501f5a6f142e" providerId="ADAL" clId="{6B98FD36-9229-4B48-BD99-C353BF83C671}" dt="2023-07-01T08:23:26.542" v="193" actId="2711"/>
          <ac:spMkLst>
            <pc:docMk/>
            <pc:sldMk cId="0" sldId="271"/>
            <ac:spMk id="11" creationId="{00000000-0000-0000-0000-000000000000}"/>
          </ac:spMkLst>
        </pc:spChg>
        <pc:spChg chg="mod">
          <ac:chgData name="Nguyen Duy Hai Long 20224424" userId="14c95384-7d0d-469c-aef3-501f5a6f142e" providerId="ADAL" clId="{6B98FD36-9229-4B48-BD99-C353BF83C671}" dt="2023-07-01T08:23:33.375" v="195" actId="2711"/>
          <ac:spMkLst>
            <pc:docMk/>
            <pc:sldMk cId="0" sldId="271"/>
            <ac:spMk id="19" creationId="{00000000-0000-0000-0000-000000000000}"/>
          </ac:spMkLst>
        </pc:spChg>
      </pc:sldChg>
      <pc:sldChg chg="addSp delSp modSp add del mod modTransition">
        <pc:chgData name="Nguyen Duy Hai Long 20224424" userId="14c95384-7d0d-469c-aef3-501f5a6f142e" providerId="ADAL" clId="{6B98FD36-9229-4B48-BD99-C353BF83C671}" dt="2023-07-01T09:10:54.112" v="478" actId="21"/>
        <pc:sldMkLst>
          <pc:docMk/>
          <pc:sldMk cId="0" sldId="272"/>
        </pc:sldMkLst>
        <pc:spChg chg="mod">
          <ac:chgData name="Nguyen Duy Hai Long 20224424" userId="14c95384-7d0d-469c-aef3-501f5a6f142e" providerId="ADAL" clId="{6B98FD36-9229-4B48-BD99-C353BF83C671}" dt="2023-07-01T08:25:47.532" v="199" actId="1076"/>
          <ac:spMkLst>
            <pc:docMk/>
            <pc:sldMk cId="0" sldId="272"/>
            <ac:spMk id="8" creationId="{00000000-0000-0000-0000-000000000000}"/>
          </ac:spMkLst>
        </pc:spChg>
        <pc:spChg chg="add del mod">
          <ac:chgData name="Nguyen Duy Hai Long 20224424" userId="14c95384-7d0d-469c-aef3-501f5a6f142e" providerId="ADAL" clId="{6B98FD36-9229-4B48-BD99-C353BF83C671}" dt="2023-07-01T09:10:54.112" v="478" actId="21"/>
          <ac:spMkLst>
            <pc:docMk/>
            <pc:sldMk cId="0" sldId="272"/>
            <ac:spMk id="13" creationId="{07DC4E9B-E836-A2C3-26AA-E97AAFE1BE59}"/>
          </ac:spMkLst>
        </pc:spChg>
        <pc:picChg chg="add mod">
          <ac:chgData name="Nguyen Duy Hai Long 20224424" userId="14c95384-7d0d-469c-aef3-501f5a6f142e" providerId="ADAL" clId="{6B98FD36-9229-4B48-BD99-C353BF83C671}" dt="2023-07-01T08:26:02.243" v="200" actId="1076"/>
          <ac:picMkLst>
            <pc:docMk/>
            <pc:sldMk cId="0" sldId="272"/>
            <ac:picMk id="12" creationId="{82573114-1815-64D3-DD90-1916BFEDA85D}"/>
          </ac:picMkLst>
        </pc:picChg>
      </pc:sldChg>
      <pc:sldChg chg="modSp mod modTransition">
        <pc:chgData name="Nguyen Duy Hai Long 20224424" userId="14c95384-7d0d-469c-aef3-501f5a6f142e" providerId="ADAL" clId="{6B98FD36-9229-4B48-BD99-C353BF83C671}" dt="2023-07-01T08:49:22.478" v="384"/>
        <pc:sldMkLst>
          <pc:docMk/>
          <pc:sldMk cId="0" sldId="273"/>
        </pc:sldMkLst>
        <pc:spChg chg="mod">
          <ac:chgData name="Nguyen Duy Hai Long 20224424" userId="14c95384-7d0d-469c-aef3-501f5a6f142e" providerId="ADAL" clId="{6B98FD36-9229-4B48-BD99-C353BF83C671}" dt="2023-07-01T08:19:05.533" v="147" actId="2085"/>
          <ac:spMkLst>
            <pc:docMk/>
            <pc:sldMk cId="0" sldId="273"/>
            <ac:spMk id="5" creationId="{00000000-0000-0000-0000-000000000000}"/>
          </ac:spMkLst>
        </pc:spChg>
      </pc:sldChg>
      <pc:sldChg chg="modSp mod modTransition">
        <pc:chgData name="Nguyen Duy Hai Long 20224424" userId="14c95384-7d0d-469c-aef3-501f5a6f142e" providerId="ADAL" clId="{6B98FD36-9229-4B48-BD99-C353BF83C671}" dt="2023-07-01T08:49:22.478" v="384"/>
        <pc:sldMkLst>
          <pc:docMk/>
          <pc:sldMk cId="0" sldId="274"/>
        </pc:sldMkLst>
        <pc:spChg chg="mod">
          <ac:chgData name="Nguyen Duy Hai Long 20224424" userId="14c95384-7d0d-469c-aef3-501f5a6f142e" providerId="ADAL" clId="{6B98FD36-9229-4B48-BD99-C353BF83C671}" dt="2023-07-01T08:31:14.140" v="345" actId="255"/>
          <ac:spMkLst>
            <pc:docMk/>
            <pc:sldMk cId="0" sldId="274"/>
            <ac:spMk id="5" creationId="{00000000-0000-0000-0000-000000000000}"/>
          </ac:spMkLst>
        </pc:spChg>
      </pc:sldChg>
      <pc:sldChg chg="modTransition">
        <pc:chgData name="Nguyen Duy Hai Long 20224424" userId="14c95384-7d0d-469c-aef3-501f5a6f142e" providerId="ADAL" clId="{6B98FD36-9229-4B48-BD99-C353BF83C671}" dt="2023-07-01T08:49:22.478" v="384"/>
        <pc:sldMkLst>
          <pc:docMk/>
          <pc:sldMk cId="0" sldId="275"/>
        </pc:sldMkLst>
      </pc:sldChg>
      <pc:sldChg chg="addSp delSp modSp mod modTransition">
        <pc:chgData name="Nguyen Duy Hai Long 20224424" userId="14c95384-7d0d-469c-aef3-501f5a6f142e" providerId="ADAL" clId="{6B98FD36-9229-4B48-BD99-C353BF83C671}" dt="2023-07-01T15:53:49.109" v="771" actId="21"/>
        <pc:sldMkLst>
          <pc:docMk/>
          <pc:sldMk cId="0" sldId="276"/>
        </pc:sldMkLst>
        <pc:spChg chg="del topLvl">
          <ac:chgData name="Nguyen Duy Hai Long 20224424" userId="14c95384-7d0d-469c-aef3-501f5a6f142e" providerId="ADAL" clId="{6B98FD36-9229-4B48-BD99-C353BF83C671}" dt="2023-07-01T08:31:48.542" v="348" actId="21"/>
          <ac:spMkLst>
            <pc:docMk/>
            <pc:sldMk cId="0" sldId="276"/>
            <ac:spMk id="34" creationId="{00000000-0000-0000-0000-000000000000}"/>
          </ac:spMkLst>
        </pc:spChg>
        <pc:spChg chg="topLvl">
          <ac:chgData name="Nguyen Duy Hai Long 20224424" userId="14c95384-7d0d-469c-aef3-501f5a6f142e" providerId="ADAL" clId="{6B98FD36-9229-4B48-BD99-C353BF83C671}" dt="2023-07-01T08:31:48.542" v="348" actId="21"/>
          <ac:spMkLst>
            <pc:docMk/>
            <pc:sldMk cId="0" sldId="276"/>
            <ac:spMk id="35" creationId="{00000000-0000-0000-0000-000000000000}"/>
          </ac:spMkLst>
        </pc:spChg>
        <pc:spChg chg="add del mod topLvl">
          <ac:chgData name="Nguyen Duy Hai Long 20224424" userId="14c95384-7d0d-469c-aef3-501f5a6f142e" providerId="ADAL" clId="{6B98FD36-9229-4B48-BD99-C353BF83C671}" dt="2023-07-01T08:44:59.618" v="377" actId="21"/>
          <ac:spMkLst>
            <pc:docMk/>
            <pc:sldMk cId="0" sldId="276"/>
            <ac:spMk id="37" creationId="{00000000-0000-0000-0000-000000000000}"/>
          </ac:spMkLst>
        </pc:spChg>
        <pc:spChg chg="mod topLvl">
          <ac:chgData name="Nguyen Duy Hai Long 20224424" userId="14c95384-7d0d-469c-aef3-501f5a6f142e" providerId="ADAL" clId="{6B98FD36-9229-4B48-BD99-C353BF83C671}" dt="2023-07-01T08:44:59.618" v="377" actId="21"/>
          <ac:spMkLst>
            <pc:docMk/>
            <pc:sldMk cId="0" sldId="276"/>
            <ac:spMk id="38" creationId="{00000000-0000-0000-0000-000000000000}"/>
          </ac:spMkLst>
        </pc:spChg>
        <pc:grpChg chg="add del">
          <ac:chgData name="Nguyen Duy Hai Long 20224424" userId="14c95384-7d0d-469c-aef3-501f5a6f142e" providerId="ADAL" clId="{6B98FD36-9229-4B48-BD99-C353BF83C671}" dt="2023-07-01T08:31:48.542" v="348" actId="21"/>
          <ac:grpSpMkLst>
            <pc:docMk/>
            <pc:sldMk cId="0" sldId="276"/>
            <ac:grpSpMk id="33" creationId="{00000000-0000-0000-0000-000000000000}"/>
          </ac:grpSpMkLst>
        </pc:grpChg>
        <pc:grpChg chg="add del">
          <ac:chgData name="Nguyen Duy Hai Long 20224424" userId="14c95384-7d0d-469c-aef3-501f5a6f142e" providerId="ADAL" clId="{6B98FD36-9229-4B48-BD99-C353BF83C671}" dt="2023-07-01T08:44:59.618" v="377" actId="21"/>
          <ac:grpSpMkLst>
            <pc:docMk/>
            <pc:sldMk cId="0" sldId="276"/>
            <ac:grpSpMk id="36" creationId="{00000000-0000-0000-0000-000000000000}"/>
          </ac:grpSpMkLst>
        </pc:grpChg>
        <pc:picChg chg="add del mod">
          <ac:chgData name="Nguyen Duy Hai Long 20224424" userId="14c95384-7d0d-469c-aef3-501f5a6f142e" providerId="ADAL" clId="{6B98FD36-9229-4B48-BD99-C353BF83C671}" dt="2023-07-01T15:53:49.109" v="771" actId="21"/>
          <ac:picMkLst>
            <pc:docMk/>
            <pc:sldMk cId="0" sldId="276"/>
            <ac:picMk id="33" creationId="{A76688A0-2467-B6F5-620B-195EF6BBCBE6}"/>
          </ac:picMkLst>
        </pc:picChg>
      </pc:sldChg>
      <pc:sldChg chg="addSp delSp modSp add del mod modTransition">
        <pc:chgData name="Nguyen Duy Hai Long 20224424" userId="14c95384-7d0d-469c-aef3-501f5a6f142e" providerId="ADAL" clId="{6B98FD36-9229-4B48-BD99-C353BF83C671}" dt="2023-07-01T15:53:44.956" v="770" actId="2696"/>
        <pc:sldMkLst>
          <pc:docMk/>
          <pc:sldMk cId="0" sldId="277"/>
        </pc:sldMkLst>
        <pc:spChg chg="add del mod">
          <ac:chgData name="Nguyen Duy Hai Long 20224424" userId="14c95384-7d0d-469c-aef3-501f5a6f142e" providerId="ADAL" clId="{6B98FD36-9229-4B48-BD99-C353BF83C671}" dt="2023-07-01T14:55:11.080" v="640" actId="21"/>
          <ac:spMkLst>
            <pc:docMk/>
            <pc:sldMk cId="0" sldId="277"/>
            <ac:spMk id="11" creationId="{617269AF-C652-C334-BFF5-92F58C935FD0}"/>
          </ac:spMkLst>
        </pc:spChg>
        <pc:picChg chg="add del mod">
          <ac:chgData name="Nguyen Duy Hai Long 20224424" userId="14c95384-7d0d-469c-aef3-501f5a6f142e" providerId="ADAL" clId="{6B98FD36-9229-4B48-BD99-C353BF83C671}" dt="2023-07-01T14:53:49.790" v="632" actId="21"/>
          <ac:picMkLst>
            <pc:docMk/>
            <pc:sldMk cId="0" sldId="277"/>
            <ac:picMk id="8" creationId="{FE81ACC8-74D7-67AB-E2FD-5753BACFDFF2}"/>
          </ac:picMkLst>
        </pc:picChg>
        <pc:picChg chg="add del mod">
          <ac:chgData name="Nguyen Duy Hai Long 20224424" userId="14c95384-7d0d-469c-aef3-501f5a6f142e" providerId="ADAL" clId="{6B98FD36-9229-4B48-BD99-C353BF83C671}" dt="2023-07-01T14:55:24.419" v="643" actId="21"/>
          <ac:picMkLst>
            <pc:docMk/>
            <pc:sldMk cId="0" sldId="277"/>
            <ac:picMk id="10" creationId="{86A8CE0C-102C-E6F7-D963-78C6BA2FCFA7}"/>
          </ac:picMkLst>
        </pc:picChg>
      </pc:sldChg>
      <pc:sldChg chg="modAnim">
        <pc:chgData name="Nguyen Duy Hai Long 20224424" userId="14c95384-7d0d-469c-aef3-501f5a6f142e" providerId="ADAL" clId="{6B98FD36-9229-4B48-BD99-C353BF83C671}" dt="2023-07-01T14:51:00.640" v="609"/>
        <pc:sldMkLst>
          <pc:docMk/>
          <pc:sldMk cId="0" sldId="278"/>
        </pc:sldMkLst>
      </pc:sldChg>
      <pc:sldChg chg="modSp del mod modTransition modAnim">
        <pc:chgData name="Nguyen Duy Hai Long 20224424" userId="14c95384-7d0d-469c-aef3-501f5a6f142e" providerId="ADAL" clId="{6B98FD36-9229-4B48-BD99-C353BF83C671}" dt="2023-07-01T15:55:59.422" v="779"/>
        <pc:sldMkLst>
          <pc:docMk/>
          <pc:sldMk cId="0" sldId="279"/>
        </pc:sldMkLst>
        <pc:spChg chg="mod">
          <ac:chgData name="Nguyen Duy Hai Long 20224424" userId="14c95384-7d0d-469c-aef3-501f5a6f142e" providerId="ADAL" clId="{6B98FD36-9229-4B48-BD99-C353BF83C671}" dt="2023-07-01T15:41:30.507" v="674" actId="1076"/>
          <ac:spMkLst>
            <pc:docMk/>
            <pc:sldMk cId="0" sldId="279"/>
            <ac:spMk id="8" creationId="{00000000-0000-0000-0000-000000000000}"/>
          </ac:spMkLst>
        </pc:spChg>
        <pc:spChg chg="mod">
          <ac:chgData name="Nguyen Duy Hai Long 20224424" userId="14c95384-7d0d-469c-aef3-501f5a6f142e" providerId="ADAL" clId="{6B98FD36-9229-4B48-BD99-C353BF83C671}" dt="2023-07-01T15:48:04.378" v="769" actId="14100"/>
          <ac:spMkLst>
            <pc:docMk/>
            <pc:sldMk cId="0" sldId="279"/>
            <ac:spMk id="9" creationId="{00000000-0000-0000-0000-000000000000}"/>
          </ac:spMkLst>
        </pc:spChg>
        <pc:picChg chg="mod">
          <ac:chgData name="Nguyen Duy Hai Long 20224424" userId="14c95384-7d0d-469c-aef3-501f5a6f142e" providerId="ADAL" clId="{6B98FD36-9229-4B48-BD99-C353BF83C671}" dt="2023-07-01T15:46:48.800" v="708" actId="1076"/>
          <ac:picMkLst>
            <pc:docMk/>
            <pc:sldMk cId="0" sldId="279"/>
            <ac:picMk id="2" creationId="{00000000-0000-0000-0000-000000000000}"/>
          </ac:picMkLst>
        </pc:picChg>
      </pc:sldChg>
      <pc:sldChg chg="addSp delSp modSp new del mod">
        <pc:chgData name="Nguyen Duy Hai Long 20224424" userId="14c95384-7d0d-469c-aef3-501f5a6f142e" providerId="ADAL" clId="{6B98FD36-9229-4B48-BD99-C353BF83C671}" dt="2023-07-01T15:33:57.755" v="661" actId="680"/>
        <pc:sldMkLst>
          <pc:docMk/>
          <pc:sldMk cId="4128477320" sldId="279"/>
        </pc:sldMkLst>
        <pc:picChg chg="add del mod">
          <ac:chgData name="Nguyen Duy Hai Long 20224424" userId="14c95384-7d0d-469c-aef3-501f5a6f142e" providerId="ADAL" clId="{6B98FD36-9229-4B48-BD99-C353BF83C671}" dt="2023-07-01T15:33:53.917" v="658"/>
          <ac:picMkLst>
            <pc:docMk/>
            <pc:sldMk cId="4128477320" sldId="279"/>
            <ac:picMk id="2" creationId="{26F18FE5-FD4E-FC58-EE32-9DF344BA9A8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F5306D8-D3D1-88CE-AEAF-7AD82D3379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137AEC-1550-3105-9D97-D255174FEA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5D9C3-E996-4AC1-97AB-057206522412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590EB7-5ECA-A7A5-0AEB-3416056794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6189BD-B36C-8F09-B3BD-29B71045427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18282F-F5DD-4801-A582-2700FC1D7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5402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F2589E-D0BB-43AF-B4C0-9B543635AD9A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826CA2-541E-4069-B0C8-349EAFA15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7111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26CA2-541E-4069-B0C8-349EAFA15D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858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26CA2-541E-4069-B0C8-349EAFA15D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39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26CA2-541E-4069-B0C8-349EAFA15D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658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26CA2-541E-4069-B0C8-349EAFA15D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45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26CA2-541E-4069-B0C8-349EAFA15D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35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26CA2-541E-4069-B0C8-349EAFA15D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16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26CA2-541E-4069-B0C8-349EAFA15D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60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26CA2-541E-4069-B0C8-349EAFA15D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716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26CA2-541E-4069-B0C8-349EAFA15D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883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26CA2-541E-4069-B0C8-349EAFA15D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98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26CA2-541E-4069-B0C8-349EAFA15D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479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85167-23E2-486D-909C-3E7156FA46DE}" type="datetime1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FFAF2-6BA6-4379-9246-8E174B007E18}" type="datetime1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4D358-B227-4824-8F9C-5800EDC007C3}" type="datetime1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A275-CC62-4E16-AD11-34280645054A}" type="datetime1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DDFED-FF32-4547-881F-1584543BCFA6}" type="datetime1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097A-5513-4315-AFC7-DD8D913B4E0F}" type="datetime1">
              <a:rPr lang="en-US" smtClean="0"/>
              <a:t>8/11/2023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D7A8D-E03A-4911-9A82-36F678537A52}" type="datetime1">
              <a:rPr lang="en-US" smtClean="0"/>
              <a:t>8/11/2023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617E7-EE1A-45A4-8039-E35674EBB233}" type="datetime1">
              <a:rPr lang="en-US" smtClean="0"/>
              <a:t>8/11/2023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B3C6C-B338-4611-8B56-1FF733BBB0FB}" type="datetime1">
              <a:rPr lang="en-US" smtClean="0"/>
              <a:t>8/11/2023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B9E9F-4AB9-408B-B944-ACCD86D612B0}" type="datetime1">
              <a:rPr lang="en-US" smtClean="0"/>
              <a:t>8/11/2023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D4594-7342-47B6-8C39-2BF064C52876}" type="datetime1">
              <a:rPr lang="en-US" smtClean="0"/>
              <a:t>8/11/2023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E713F-56D1-40F8-AB9E-9425BECCE738}" type="datetime1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9.pn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6.svg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30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.pn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.pn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.pn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49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21.png"/><Relationship Id="rId7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52.jpeg"/><Relationship Id="rId4" Type="http://schemas.openxmlformats.org/officeDocument/2006/relationships/image" Target="../media/image22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2.sv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4419600" y="2954880"/>
            <a:ext cx="9815307" cy="420886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139002" y="91829"/>
            <a:ext cx="5026164" cy="2829949"/>
          </a:xfrm>
          <a:custGeom>
            <a:avLst/>
            <a:gdLst/>
            <a:ahLst/>
            <a:cxnLst/>
            <a:rect l="l" t="t" r="r" b="b"/>
            <a:pathLst>
              <a:path w="5026164" h="2829949">
                <a:moveTo>
                  <a:pt x="0" y="0"/>
                </a:moveTo>
                <a:lnTo>
                  <a:pt x="5026164" y="0"/>
                </a:lnTo>
                <a:lnTo>
                  <a:pt x="5026164" y="2829949"/>
                </a:lnTo>
                <a:lnTo>
                  <a:pt x="0" y="28299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419600" y="4922915"/>
            <a:ext cx="9815307" cy="1710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4800" b="1" spc="-150" dirty="0">
                <a:solidFill>
                  <a:srgbClr val="231F20"/>
                </a:solidFill>
                <a:latin typeface="+mj-lt"/>
                <a:cs typeface="Arial" panose="020B0604020202020204" pitchFamily="34" charset="0"/>
              </a:rPr>
              <a:t>MÁY TƯỚI CÂY TỰ ĐỘNG DỰA TRÊN THÔNG SỐ ĐỘ ẨM CỦA ĐẤT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61224" y="3461185"/>
            <a:ext cx="11332058" cy="1167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10"/>
              </a:lnSpc>
            </a:pPr>
            <a:r>
              <a:rPr lang="en-US" sz="7200" b="1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BÁO CÁO SẢN PHẨM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048000" y="7267472"/>
            <a:ext cx="12953999" cy="926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</a:pPr>
            <a:r>
              <a:rPr lang="vi-VN" sz="2400" b="1" dirty="0"/>
              <a:t>NHÓM </a:t>
            </a:r>
            <a:r>
              <a:rPr lang="en-US" sz="2400" b="1" dirty="0"/>
              <a:t>8</a:t>
            </a:r>
            <a:r>
              <a:rPr lang="vi-VN" sz="2400" b="1" dirty="0"/>
              <a:t>- LỚP HỆ THỐNG NHÚNG THÔNG MINH VÀ IOT 02-K67</a:t>
            </a:r>
          </a:p>
          <a:p>
            <a:pPr algn="ctr">
              <a:lnSpc>
                <a:spcPts val="3661"/>
              </a:lnSpc>
            </a:pPr>
            <a:endParaRPr lang="en-US" sz="2400" b="1" spc="140" dirty="0">
              <a:solidFill>
                <a:srgbClr val="231F2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793220" y="2528844"/>
            <a:ext cx="1865640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sz="2000" b="1" u="sng" dirty="0" err="1">
                <a:latin typeface="Bahnschrift" panose="020B0502040204020203" pitchFamily="34" charset="0"/>
              </a:rPr>
              <a:t>HUST-SEEE</a:t>
            </a:r>
            <a:endParaRPr lang="en-US" sz="2000" b="1" u="sng" dirty="0">
              <a:latin typeface="Bahnschrift" panose="020B0502040204020203" pitchFamily="34" charset="0"/>
            </a:endParaRPr>
          </a:p>
          <a:p>
            <a:pPr marL="0" lvl="0" indent="0" algn="ctr">
              <a:lnSpc>
                <a:spcPts val="2394"/>
              </a:lnSpc>
              <a:spcBef>
                <a:spcPct val="0"/>
              </a:spcBef>
            </a:pPr>
            <a:endParaRPr lang="en-US" sz="2000" b="1" u="sng" spc="170" dirty="0">
              <a:solidFill>
                <a:srgbClr val="231F20"/>
              </a:solidFill>
              <a:latin typeface="Bahnschrift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2F1137-9026-A54F-604C-583259C712B2}"/>
              </a:ext>
            </a:extLst>
          </p:cNvPr>
          <p:cNvSpPr txBox="1"/>
          <p:nvPr/>
        </p:nvSpPr>
        <p:spPr>
          <a:xfrm>
            <a:off x="17526000" y="9563100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C00C3459-77A9-7B7A-4239-C5A045477D07}"/>
              </a:ext>
            </a:extLst>
          </p:cNvPr>
          <p:cNvSpPr/>
          <p:nvPr/>
        </p:nvSpPr>
        <p:spPr>
          <a:xfrm rot="7659121">
            <a:off x="14251902" y="6411375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4176364">
            <a:off x="-4364972" y="667794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9176853" y="-2515925"/>
            <a:ext cx="0" cy="6492240"/>
          </a:xfrm>
          <a:prstGeom prst="line">
            <a:avLst/>
          </a:prstGeom>
          <a:ln w="1047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0800000">
            <a:off x="8311863" y="3468888"/>
            <a:ext cx="1663305" cy="2426572"/>
          </a:xfrm>
          <a:custGeom>
            <a:avLst/>
            <a:gdLst/>
            <a:ahLst/>
            <a:cxnLst/>
            <a:rect l="l" t="t" r="r" b="b"/>
            <a:pathLst>
              <a:path w="1663305" h="2426572">
                <a:moveTo>
                  <a:pt x="0" y="0"/>
                </a:moveTo>
                <a:lnTo>
                  <a:pt x="1663305" y="0"/>
                </a:lnTo>
                <a:lnTo>
                  <a:pt x="1663305" y="2426572"/>
                </a:lnTo>
                <a:lnTo>
                  <a:pt x="0" y="24265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2341732">
            <a:off x="6816843" y="4211992"/>
            <a:ext cx="1246075" cy="1135061"/>
          </a:xfrm>
          <a:custGeom>
            <a:avLst/>
            <a:gdLst/>
            <a:ahLst/>
            <a:cxnLst/>
            <a:rect l="l" t="t" r="r" b="b"/>
            <a:pathLst>
              <a:path w="1246075" h="1135061">
                <a:moveTo>
                  <a:pt x="0" y="0"/>
                </a:moveTo>
                <a:lnTo>
                  <a:pt x="1246075" y="0"/>
                </a:lnTo>
                <a:lnTo>
                  <a:pt x="1246075" y="1135062"/>
                </a:lnTo>
                <a:lnTo>
                  <a:pt x="0" y="11350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8512864" flipV="1">
            <a:off x="10192628" y="4244613"/>
            <a:ext cx="1246075" cy="1135061"/>
          </a:xfrm>
          <a:custGeom>
            <a:avLst/>
            <a:gdLst/>
            <a:ahLst/>
            <a:cxnLst/>
            <a:rect l="l" t="t" r="r" b="b"/>
            <a:pathLst>
              <a:path w="1246075" h="1135061">
                <a:moveTo>
                  <a:pt x="0" y="1135061"/>
                </a:moveTo>
                <a:lnTo>
                  <a:pt x="1246076" y="1135061"/>
                </a:lnTo>
                <a:lnTo>
                  <a:pt x="1246076" y="0"/>
                </a:lnTo>
                <a:lnTo>
                  <a:pt x="0" y="0"/>
                </a:lnTo>
                <a:lnTo>
                  <a:pt x="0" y="1135061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341198" y="1180245"/>
            <a:ext cx="5852842" cy="2453328"/>
          </a:xfrm>
          <a:custGeom>
            <a:avLst/>
            <a:gdLst/>
            <a:ahLst/>
            <a:cxnLst/>
            <a:rect l="l" t="t" r="r" b="b"/>
            <a:pathLst>
              <a:path w="1183594" h="638990">
                <a:moveTo>
                  <a:pt x="172274" y="0"/>
                </a:moveTo>
                <a:lnTo>
                  <a:pt x="1011320" y="0"/>
                </a:lnTo>
                <a:cubicBezTo>
                  <a:pt x="1057010" y="0"/>
                  <a:pt x="1100829" y="18150"/>
                  <a:pt x="1133136" y="50458"/>
                </a:cubicBezTo>
                <a:cubicBezTo>
                  <a:pt x="1165444" y="82766"/>
                  <a:pt x="1183594" y="126584"/>
                  <a:pt x="1183594" y="172274"/>
                </a:cubicBezTo>
                <a:lnTo>
                  <a:pt x="1183594" y="466716"/>
                </a:lnTo>
                <a:cubicBezTo>
                  <a:pt x="1183594" y="561861"/>
                  <a:pt x="1106464" y="638990"/>
                  <a:pt x="1011320" y="638990"/>
                </a:cubicBezTo>
                <a:lnTo>
                  <a:pt x="172274" y="638990"/>
                </a:lnTo>
                <a:cubicBezTo>
                  <a:pt x="77130" y="638990"/>
                  <a:pt x="0" y="561861"/>
                  <a:pt x="0" y="466716"/>
                </a:cubicBezTo>
                <a:lnTo>
                  <a:pt x="0" y="172274"/>
                </a:lnTo>
                <a:cubicBezTo>
                  <a:pt x="0" y="77130"/>
                  <a:pt x="77130" y="0"/>
                  <a:pt x="172274" y="0"/>
                </a:cubicBezTo>
                <a:close/>
              </a:path>
            </a:pathLst>
          </a:custGeom>
          <a:solidFill>
            <a:srgbClr val="F2F4F5"/>
          </a:solid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7664839" y="5895460"/>
            <a:ext cx="3027415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90"/>
              </a:lnSpc>
              <a:spcBef>
                <a:spcPct val="0"/>
              </a:spcBef>
            </a:pPr>
            <a:r>
              <a:rPr lang="en-US" sz="5850" spc="778" dirty="0">
                <a:solidFill>
                  <a:srgbClr val="000000"/>
                </a:solidFill>
                <a:latin typeface="ดองเต่า"/>
              </a:rPr>
              <a:t>IDEA</a:t>
            </a:r>
          </a:p>
        </p:txBody>
      </p:sp>
      <p:sp>
        <p:nvSpPr>
          <p:cNvPr id="14" name="Freeform 14"/>
          <p:cNvSpPr/>
          <p:nvPr/>
        </p:nvSpPr>
        <p:spPr>
          <a:xfrm>
            <a:off x="310813" y="4142306"/>
            <a:ext cx="5385692" cy="2661278"/>
          </a:xfrm>
          <a:custGeom>
            <a:avLst/>
            <a:gdLst/>
            <a:ahLst/>
            <a:cxnLst/>
            <a:rect l="l" t="t" r="r" b="b"/>
            <a:pathLst>
              <a:path w="1183594" h="638990">
                <a:moveTo>
                  <a:pt x="172274" y="0"/>
                </a:moveTo>
                <a:lnTo>
                  <a:pt x="1011320" y="0"/>
                </a:lnTo>
                <a:cubicBezTo>
                  <a:pt x="1057010" y="0"/>
                  <a:pt x="1100829" y="18150"/>
                  <a:pt x="1133136" y="50458"/>
                </a:cubicBezTo>
                <a:cubicBezTo>
                  <a:pt x="1165444" y="82766"/>
                  <a:pt x="1183594" y="126584"/>
                  <a:pt x="1183594" y="172274"/>
                </a:cubicBezTo>
                <a:lnTo>
                  <a:pt x="1183594" y="466716"/>
                </a:lnTo>
                <a:cubicBezTo>
                  <a:pt x="1183594" y="561861"/>
                  <a:pt x="1106464" y="638990"/>
                  <a:pt x="1011320" y="638990"/>
                </a:cubicBezTo>
                <a:lnTo>
                  <a:pt x="172274" y="638990"/>
                </a:lnTo>
                <a:cubicBezTo>
                  <a:pt x="77130" y="638990"/>
                  <a:pt x="0" y="561861"/>
                  <a:pt x="0" y="466716"/>
                </a:cubicBezTo>
                <a:lnTo>
                  <a:pt x="0" y="172274"/>
                </a:lnTo>
                <a:cubicBezTo>
                  <a:pt x="0" y="77130"/>
                  <a:pt x="77130" y="0"/>
                  <a:pt x="172274" y="0"/>
                </a:cubicBezTo>
                <a:close/>
              </a:path>
            </a:pathLst>
          </a:custGeom>
          <a:solidFill>
            <a:srgbClr val="F2F4F5"/>
          </a:solid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915565" y="7224342"/>
            <a:ext cx="5280436" cy="2338757"/>
          </a:xfrm>
          <a:custGeom>
            <a:avLst/>
            <a:gdLst/>
            <a:ahLst/>
            <a:cxnLst/>
            <a:rect l="l" t="t" r="r" b="b"/>
            <a:pathLst>
              <a:path w="1183594" h="638990">
                <a:moveTo>
                  <a:pt x="172274" y="0"/>
                </a:moveTo>
                <a:lnTo>
                  <a:pt x="1011320" y="0"/>
                </a:lnTo>
                <a:cubicBezTo>
                  <a:pt x="1057010" y="0"/>
                  <a:pt x="1100829" y="18150"/>
                  <a:pt x="1133136" y="50458"/>
                </a:cubicBezTo>
                <a:cubicBezTo>
                  <a:pt x="1165444" y="82766"/>
                  <a:pt x="1183594" y="126584"/>
                  <a:pt x="1183594" y="172274"/>
                </a:cubicBezTo>
                <a:lnTo>
                  <a:pt x="1183594" y="466716"/>
                </a:lnTo>
                <a:cubicBezTo>
                  <a:pt x="1183594" y="561861"/>
                  <a:pt x="1106464" y="638990"/>
                  <a:pt x="1011320" y="638990"/>
                </a:cubicBezTo>
                <a:lnTo>
                  <a:pt x="172274" y="638990"/>
                </a:lnTo>
                <a:cubicBezTo>
                  <a:pt x="77130" y="638990"/>
                  <a:pt x="0" y="561861"/>
                  <a:pt x="0" y="466716"/>
                </a:cubicBezTo>
                <a:lnTo>
                  <a:pt x="0" y="172274"/>
                </a:lnTo>
                <a:cubicBezTo>
                  <a:pt x="0" y="77130"/>
                  <a:pt x="77130" y="0"/>
                  <a:pt x="172274" y="0"/>
                </a:cubicBezTo>
                <a:close/>
              </a:path>
            </a:pathLst>
          </a:custGeom>
          <a:solidFill>
            <a:srgbClr val="F2F4F5"/>
          </a:solid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10800000">
            <a:off x="12016749" y="7273128"/>
            <a:ext cx="5706488" cy="2185272"/>
          </a:xfrm>
          <a:custGeom>
            <a:avLst/>
            <a:gdLst/>
            <a:ahLst/>
            <a:cxnLst/>
            <a:rect l="l" t="t" r="r" b="b"/>
            <a:pathLst>
              <a:path w="1183594" h="638990">
                <a:moveTo>
                  <a:pt x="172274" y="0"/>
                </a:moveTo>
                <a:lnTo>
                  <a:pt x="1011320" y="0"/>
                </a:lnTo>
                <a:cubicBezTo>
                  <a:pt x="1057010" y="0"/>
                  <a:pt x="1100829" y="18150"/>
                  <a:pt x="1133136" y="50458"/>
                </a:cubicBezTo>
                <a:cubicBezTo>
                  <a:pt x="1165444" y="82766"/>
                  <a:pt x="1183594" y="126584"/>
                  <a:pt x="1183594" y="172274"/>
                </a:cubicBezTo>
                <a:lnTo>
                  <a:pt x="1183594" y="466716"/>
                </a:lnTo>
                <a:cubicBezTo>
                  <a:pt x="1183594" y="561861"/>
                  <a:pt x="1106464" y="638990"/>
                  <a:pt x="1011320" y="638990"/>
                </a:cubicBezTo>
                <a:lnTo>
                  <a:pt x="172274" y="638990"/>
                </a:lnTo>
                <a:cubicBezTo>
                  <a:pt x="77130" y="638990"/>
                  <a:pt x="0" y="561861"/>
                  <a:pt x="0" y="466716"/>
                </a:cubicBezTo>
                <a:lnTo>
                  <a:pt x="0" y="172274"/>
                </a:lnTo>
                <a:cubicBezTo>
                  <a:pt x="0" y="77130"/>
                  <a:pt x="77130" y="0"/>
                  <a:pt x="172274" y="0"/>
                </a:cubicBezTo>
                <a:close/>
              </a:path>
            </a:pathLst>
          </a:custGeom>
          <a:solidFill>
            <a:srgbClr val="F2F4F5"/>
          </a:solid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10800000">
            <a:off x="12886436" y="4303347"/>
            <a:ext cx="5090749" cy="2262131"/>
          </a:xfrm>
          <a:custGeom>
            <a:avLst/>
            <a:gdLst/>
            <a:ahLst/>
            <a:cxnLst/>
            <a:rect l="l" t="t" r="r" b="b"/>
            <a:pathLst>
              <a:path w="1183594" h="638990">
                <a:moveTo>
                  <a:pt x="172274" y="0"/>
                </a:moveTo>
                <a:lnTo>
                  <a:pt x="1011320" y="0"/>
                </a:lnTo>
                <a:cubicBezTo>
                  <a:pt x="1057010" y="0"/>
                  <a:pt x="1100829" y="18150"/>
                  <a:pt x="1133136" y="50458"/>
                </a:cubicBezTo>
                <a:cubicBezTo>
                  <a:pt x="1165444" y="82766"/>
                  <a:pt x="1183594" y="126584"/>
                  <a:pt x="1183594" y="172274"/>
                </a:cubicBezTo>
                <a:lnTo>
                  <a:pt x="1183594" y="466716"/>
                </a:lnTo>
                <a:cubicBezTo>
                  <a:pt x="1183594" y="561861"/>
                  <a:pt x="1106464" y="638990"/>
                  <a:pt x="1011320" y="638990"/>
                </a:cubicBezTo>
                <a:lnTo>
                  <a:pt x="172274" y="638990"/>
                </a:lnTo>
                <a:cubicBezTo>
                  <a:pt x="77130" y="638990"/>
                  <a:pt x="0" y="561861"/>
                  <a:pt x="0" y="466716"/>
                </a:cubicBezTo>
                <a:lnTo>
                  <a:pt x="0" y="172274"/>
                </a:lnTo>
                <a:cubicBezTo>
                  <a:pt x="0" y="77130"/>
                  <a:pt x="77130" y="0"/>
                  <a:pt x="17227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 rot="10800000">
            <a:off x="12149799" y="920348"/>
            <a:ext cx="5307336" cy="2556903"/>
          </a:xfrm>
          <a:custGeom>
            <a:avLst/>
            <a:gdLst/>
            <a:ahLst/>
            <a:cxnLst/>
            <a:rect l="l" t="t" r="r" b="b"/>
            <a:pathLst>
              <a:path w="1183594" h="638990">
                <a:moveTo>
                  <a:pt x="172274" y="0"/>
                </a:moveTo>
                <a:lnTo>
                  <a:pt x="1011320" y="0"/>
                </a:lnTo>
                <a:cubicBezTo>
                  <a:pt x="1057010" y="0"/>
                  <a:pt x="1100829" y="18150"/>
                  <a:pt x="1133136" y="50458"/>
                </a:cubicBezTo>
                <a:cubicBezTo>
                  <a:pt x="1165444" y="82766"/>
                  <a:pt x="1183594" y="126584"/>
                  <a:pt x="1183594" y="172274"/>
                </a:cubicBezTo>
                <a:lnTo>
                  <a:pt x="1183594" y="466716"/>
                </a:lnTo>
                <a:cubicBezTo>
                  <a:pt x="1183594" y="561861"/>
                  <a:pt x="1106464" y="638990"/>
                  <a:pt x="1011320" y="638990"/>
                </a:cubicBezTo>
                <a:lnTo>
                  <a:pt x="172274" y="638990"/>
                </a:lnTo>
                <a:cubicBezTo>
                  <a:pt x="77130" y="638990"/>
                  <a:pt x="0" y="561861"/>
                  <a:pt x="0" y="466716"/>
                </a:cubicBezTo>
                <a:lnTo>
                  <a:pt x="0" y="172274"/>
                </a:lnTo>
                <a:cubicBezTo>
                  <a:pt x="0" y="77130"/>
                  <a:pt x="77130" y="0"/>
                  <a:pt x="172274" y="0"/>
                </a:cubicBezTo>
                <a:close/>
              </a:path>
            </a:pathLst>
          </a:custGeom>
          <a:solidFill>
            <a:srgbClr val="F2F4F5"/>
          </a:solidFill>
        </p:spPr>
        <p:txBody>
          <a:bodyPr/>
          <a:lstStyle/>
          <a:p>
            <a:endParaRPr lang="en-US"/>
          </a:p>
        </p:txBody>
      </p:sp>
      <p:sp>
        <p:nvSpPr>
          <p:cNvPr id="28" name="AutoShape 28"/>
          <p:cNvSpPr/>
          <p:nvPr/>
        </p:nvSpPr>
        <p:spPr>
          <a:xfrm flipH="1" flipV="1">
            <a:off x="6857782" y="2740068"/>
            <a:ext cx="676438" cy="580779"/>
          </a:xfrm>
          <a:prstGeom prst="line">
            <a:avLst/>
          </a:prstGeom>
          <a:ln w="123825" cap="flat">
            <a:solidFill>
              <a:srgbClr val="2B2B2B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" name="AutoShape 29"/>
          <p:cNvSpPr/>
          <p:nvPr/>
        </p:nvSpPr>
        <p:spPr>
          <a:xfrm flipH="1">
            <a:off x="5860695" y="4992465"/>
            <a:ext cx="833784" cy="0"/>
          </a:xfrm>
          <a:prstGeom prst="line">
            <a:avLst/>
          </a:prstGeom>
          <a:ln w="123825" cap="flat">
            <a:solidFill>
              <a:srgbClr val="2B2B2B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" name="AutoShape 30"/>
          <p:cNvSpPr/>
          <p:nvPr/>
        </p:nvSpPr>
        <p:spPr>
          <a:xfrm flipH="1">
            <a:off x="6981753" y="6979441"/>
            <a:ext cx="629132" cy="433078"/>
          </a:xfrm>
          <a:prstGeom prst="line">
            <a:avLst/>
          </a:prstGeom>
          <a:ln w="123825" cap="flat">
            <a:solidFill>
              <a:srgbClr val="2B2B2B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31" name="AutoShape 31"/>
          <p:cNvSpPr/>
          <p:nvPr/>
        </p:nvSpPr>
        <p:spPr>
          <a:xfrm>
            <a:off x="11169209" y="6811891"/>
            <a:ext cx="518672" cy="600628"/>
          </a:xfrm>
          <a:prstGeom prst="line">
            <a:avLst/>
          </a:prstGeom>
          <a:ln w="123825" cap="flat">
            <a:solidFill>
              <a:srgbClr val="2B2B2B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" name="AutoShape 32"/>
          <p:cNvSpPr/>
          <p:nvPr/>
        </p:nvSpPr>
        <p:spPr>
          <a:xfrm flipV="1">
            <a:off x="11717381" y="5020623"/>
            <a:ext cx="782903" cy="23946"/>
          </a:xfrm>
          <a:prstGeom prst="line">
            <a:avLst/>
          </a:prstGeom>
          <a:ln w="123825" cap="flat">
            <a:solidFill>
              <a:srgbClr val="2B2B2B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" name="AutoShape 33"/>
          <p:cNvSpPr/>
          <p:nvPr/>
        </p:nvSpPr>
        <p:spPr>
          <a:xfrm flipV="1">
            <a:off x="11186534" y="2835051"/>
            <a:ext cx="518672" cy="562756"/>
          </a:xfrm>
          <a:prstGeom prst="line">
            <a:avLst/>
          </a:prstGeom>
          <a:ln w="123825" cap="flat">
            <a:solidFill>
              <a:srgbClr val="2B2B2B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34" name="Group 34"/>
          <p:cNvGrpSpPr/>
          <p:nvPr/>
        </p:nvGrpSpPr>
        <p:grpSpPr>
          <a:xfrm>
            <a:off x="1633227" y="1361121"/>
            <a:ext cx="3009734" cy="523167"/>
            <a:chOff x="0" y="0"/>
            <a:chExt cx="939565" cy="200947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939565" cy="200947"/>
            </a:xfrm>
            <a:custGeom>
              <a:avLst/>
              <a:gdLst/>
              <a:ahLst/>
              <a:cxnLst/>
              <a:rect l="l" t="t" r="r" b="b"/>
              <a:pathLst>
                <a:path w="939565" h="200947">
                  <a:moveTo>
                    <a:pt x="100474" y="0"/>
                  </a:moveTo>
                  <a:lnTo>
                    <a:pt x="839092" y="0"/>
                  </a:lnTo>
                  <a:cubicBezTo>
                    <a:pt x="865739" y="0"/>
                    <a:pt x="891295" y="10586"/>
                    <a:pt x="910137" y="29428"/>
                  </a:cubicBezTo>
                  <a:cubicBezTo>
                    <a:pt x="928980" y="48270"/>
                    <a:pt x="939565" y="73826"/>
                    <a:pt x="939565" y="100474"/>
                  </a:cubicBezTo>
                  <a:lnTo>
                    <a:pt x="939565" y="100474"/>
                  </a:lnTo>
                  <a:cubicBezTo>
                    <a:pt x="939565" y="127121"/>
                    <a:pt x="928980" y="152677"/>
                    <a:pt x="910137" y="171519"/>
                  </a:cubicBezTo>
                  <a:cubicBezTo>
                    <a:pt x="891295" y="190362"/>
                    <a:pt x="865739" y="200947"/>
                    <a:pt x="839092" y="200947"/>
                  </a:cubicBezTo>
                  <a:lnTo>
                    <a:pt x="100474" y="200947"/>
                  </a:lnTo>
                  <a:cubicBezTo>
                    <a:pt x="73826" y="200947"/>
                    <a:pt x="48270" y="190362"/>
                    <a:pt x="29428" y="171519"/>
                  </a:cubicBezTo>
                  <a:cubicBezTo>
                    <a:pt x="10586" y="152677"/>
                    <a:pt x="0" y="127121"/>
                    <a:pt x="0" y="100474"/>
                  </a:cubicBezTo>
                  <a:lnTo>
                    <a:pt x="0" y="100474"/>
                  </a:lnTo>
                  <a:cubicBezTo>
                    <a:pt x="0" y="73826"/>
                    <a:pt x="10586" y="48270"/>
                    <a:pt x="29428" y="29428"/>
                  </a:cubicBezTo>
                  <a:cubicBezTo>
                    <a:pt x="48270" y="10586"/>
                    <a:pt x="73826" y="0"/>
                    <a:pt x="100474" y="0"/>
                  </a:cubicBezTo>
                  <a:close/>
                </a:path>
              </a:pathLst>
            </a:custGeom>
            <a:solidFill>
              <a:srgbClr val="4084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471155" y="1495701"/>
            <a:ext cx="3171806" cy="486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1"/>
              </a:lnSpc>
            </a:pPr>
            <a:r>
              <a:rPr lang="en-US" sz="3356" dirty="0">
                <a:solidFill>
                  <a:srgbClr val="FFFFFF"/>
                </a:solidFill>
                <a:latin typeface="ดองเต่า Bold"/>
              </a:rPr>
              <a:t>1. WHY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830865" y="2069799"/>
            <a:ext cx="4537709" cy="18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5439" lvl="1" indent="-172720" algn="just">
              <a:lnSpc>
                <a:spcPts val="1967"/>
              </a:lnSpc>
              <a:buFont typeface="Arial"/>
              <a:buChar char="•"/>
            </a:pPr>
            <a:r>
              <a:rPr lang="en-US" sz="2400" b="1" dirty="0" err="1">
                <a:solidFill>
                  <a:srgbClr val="141A37"/>
                </a:solidFill>
              </a:rPr>
              <a:t>Giúp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tiết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kiệm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thời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gian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và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công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sức</a:t>
            </a:r>
            <a:r>
              <a:rPr lang="en-US" sz="2400" b="1" dirty="0">
                <a:solidFill>
                  <a:srgbClr val="141A37"/>
                </a:solidFill>
              </a:rPr>
              <a:t> so </a:t>
            </a:r>
            <a:r>
              <a:rPr lang="en-US" sz="2400" b="1" dirty="0" err="1">
                <a:solidFill>
                  <a:srgbClr val="141A37"/>
                </a:solidFill>
              </a:rPr>
              <a:t>với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việc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tưới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nước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thủ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công</a:t>
            </a:r>
            <a:r>
              <a:rPr lang="en-US" sz="2400" b="1" dirty="0">
                <a:solidFill>
                  <a:srgbClr val="141A37"/>
                </a:solidFill>
              </a:rPr>
              <a:t>. </a:t>
            </a:r>
          </a:p>
          <a:p>
            <a:pPr marL="345439" lvl="1" indent="-172720" algn="just">
              <a:lnSpc>
                <a:spcPts val="1967"/>
              </a:lnSpc>
              <a:buFont typeface="Arial"/>
              <a:buChar char="•"/>
            </a:pPr>
            <a:r>
              <a:rPr lang="en-US" sz="2400" b="1" dirty="0" err="1">
                <a:solidFill>
                  <a:srgbClr val="141A37"/>
                </a:solidFill>
              </a:rPr>
              <a:t>Giúp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duy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trì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độ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ẩm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phù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hợp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cho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cây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trồng</a:t>
            </a:r>
            <a:r>
              <a:rPr lang="en-US" sz="2400" b="1" dirty="0">
                <a:solidFill>
                  <a:srgbClr val="141A37"/>
                </a:solidFill>
              </a:rPr>
              <a:t>, </a:t>
            </a:r>
            <a:r>
              <a:rPr lang="en-US" sz="2400" b="1" dirty="0" err="1">
                <a:solidFill>
                  <a:srgbClr val="141A37"/>
                </a:solidFill>
              </a:rPr>
              <a:t>ngăn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chặn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quá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tưới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hoặc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thiếu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nước</a:t>
            </a:r>
            <a:r>
              <a:rPr lang="en-US" sz="2400" b="1" dirty="0">
                <a:solidFill>
                  <a:srgbClr val="141A37"/>
                </a:solidFill>
              </a:rPr>
              <a:t>.</a:t>
            </a:r>
          </a:p>
          <a:p>
            <a:pPr algn="just">
              <a:lnSpc>
                <a:spcPts val="1904"/>
              </a:lnSpc>
            </a:pPr>
            <a:endParaRPr lang="en-US" sz="2400" b="1" dirty="0">
              <a:solidFill>
                <a:srgbClr val="141A37"/>
              </a:solidFill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2249306" y="8196025"/>
            <a:ext cx="4155089" cy="1498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5441" lvl="1" indent="-172721" algn="just">
              <a:lnSpc>
                <a:spcPts val="1968"/>
              </a:lnSpc>
              <a:buFont typeface="Arial"/>
              <a:buChar char="•"/>
            </a:pPr>
            <a:r>
              <a:rPr lang="en-US" sz="2400" b="1" dirty="0" err="1">
                <a:solidFill>
                  <a:srgbClr val="141A37"/>
                </a:solidFill>
              </a:rPr>
              <a:t>Thường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được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sử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dụng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vào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các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khoảng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thời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gian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khi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khó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khăn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trong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việc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tưới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nước</a:t>
            </a:r>
            <a:r>
              <a:rPr lang="en-US" sz="2400" b="1" dirty="0">
                <a:solidFill>
                  <a:srgbClr val="141A37"/>
                </a:solidFill>
              </a:rPr>
              <a:t>. </a:t>
            </a:r>
            <a:r>
              <a:rPr lang="en-US" sz="2400" b="1" dirty="0" err="1">
                <a:solidFill>
                  <a:srgbClr val="141A37"/>
                </a:solidFill>
              </a:rPr>
              <a:t>Buổi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sáng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tư</a:t>
            </a:r>
            <a:r>
              <a:rPr lang="en-US" sz="2400" b="1" dirty="0">
                <a:solidFill>
                  <a:srgbClr val="141A37"/>
                </a:solidFill>
              </a:rPr>
              <a:t>̀ </a:t>
            </a:r>
            <a:r>
              <a:rPr lang="en-US" sz="2400" b="1" dirty="0" err="1">
                <a:solidFill>
                  <a:srgbClr val="141A37"/>
                </a:solidFill>
              </a:rPr>
              <a:t>5h-8h</a:t>
            </a:r>
            <a:r>
              <a:rPr lang="en-US" sz="2400" b="1" dirty="0">
                <a:solidFill>
                  <a:srgbClr val="141A37"/>
                </a:solidFill>
              </a:rPr>
              <a:t>/</a:t>
            </a:r>
            <a:r>
              <a:rPr lang="en-US" sz="2400" b="1" dirty="0" err="1">
                <a:solidFill>
                  <a:srgbClr val="141A37"/>
                </a:solidFill>
              </a:rPr>
              <a:t>buổi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chiều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tư</a:t>
            </a:r>
            <a:r>
              <a:rPr lang="en-US" sz="2400" b="1" dirty="0">
                <a:solidFill>
                  <a:srgbClr val="141A37"/>
                </a:solidFill>
              </a:rPr>
              <a:t>̀ </a:t>
            </a:r>
            <a:r>
              <a:rPr lang="en-US" sz="2400" b="1" dirty="0" err="1">
                <a:solidFill>
                  <a:srgbClr val="141A37"/>
                </a:solidFill>
              </a:rPr>
              <a:t>16h-19h</a:t>
            </a:r>
            <a:r>
              <a:rPr lang="en-US" sz="2400" b="1" dirty="0">
                <a:solidFill>
                  <a:srgbClr val="141A37"/>
                </a:solidFill>
              </a:rPr>
              <a:t>.</a:t>
            </a:r>
          </a:p>
          <a:p>
            <a:pPr algn="just">
              <a:lnSpc>
                <a:spcPts val="1405"/>
              </a:lnSpc>
            </a:pPr>
            <a:endParaRPr lang="en-US" sz="2400" b="1" dirty="0">
              <a:solidFill>
                <a:srgbClr val="141A37"/>
              </a:solidFill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2188133" y="2094200"/>
            <a:ext cx="4952253" cy="1043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5439" lvl="1" indent="-172720">
              <a:lnSpc>
                <a:spcPts val="1967"/>
              </a:lnSpc>
              <a:buFont typeface="Arial"/>
              <a:buChar char="•"/>
            </a:pP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Có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thể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được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lắp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đặt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trong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các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khu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vực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khác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nhau</a:t>
            </a:r>
            <a:r>
              <a:rPr lang="en-US" sz="2400" b="1" dirty="0">
                <a:solidFill>
                  <a:srgbClr val="141A37"/>
                </a:solidFill>
              </a:rPr>
              <a:t>, bao </a:t>
            </a:r>
            <a:r>
              <a:rPr lang="en-US" sz="2400" b="1" dirty="0" err="1">
                <a:solidFill>
                  <a:srgbClr val="141A37"/>
                </a:solidFill>
              </a:rPr>
              <a:t>gồm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sân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vườn</a:t>
            </a:r>
            <a:r>
              <a:rPr lang="en-US" sz="2400" b="1" dirty="0">
                <a:solidFill>
                  <a:srgbClr val="141A37"/>
                </a:solidFill>
              </a:rPr>
              <a:t>, </a:t>
            </a:r>
            <a:r>
              <a:rPr lang="en-US" sz="2400" b="1" dirty="0" err="1">
                <a:solidFill>
                  <a:srgbClr val="141A37"/>
                </a:solidFill>
              </a:rPr>
              <a:t>vườn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hoa</a:t>
            </a:r>
            <a:r>
              <a:rPr lang="en-US" sz="2400" b="1" dirty="0">
                <a:solidFill>
                  <a:srgbClr val="141A37"/>
                </a:solidFill>
              </a:rPr>
              <a:t>, </a:t>
            </a:r>
            <a:r>
              <a:rPr lang="en-US" sz="2400" b="1" dirty="0" err="1">
                <a:solidFill>
                  <a:srgbClr val="141A37"/>
                </a:solidFill>
              </a:rPr>
              <a:t>rừng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trồng</a:t>
            </a:r>
            <a:r>
              <a:rPr lang="en-US" sz="2400" b="1" dirty="0">
                <a:solidFill>
                  <a:srgbClr val="141A37"/>
                </a:solidFill>
              </a:rPr>
              <a:t> hay </a:t>
            </a:r>
            <a:r>
              <a:rPr lang="en-US" sz="2400" b="1" dirty="0" err="1">
                <a:solidFill>
                  <a:srgbClr val="141A37"/>
                </a:solidFill>
              </a:rPr>
              <a:t>trên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đồng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cỏ</a:t>
            </a:r>
            <a:r>
              <a:rPr lang="en-US" sz="2400" b="1" dirty="0">
                <a:solidFill>
                  <a:srgbClr val="141A37"/>
                </a:solidFill>
              </a:rPr>
              <a:t>, có </a:t>
            </a:r>
            <a:r>
              <a:rPr lang="en-US" sz="2400" b="1" dirty="0" err="1">
                <a:solidFill>
                  <a:srgbClr val="141A37"/>
                </a:solidFill>
              </a:rPr>
              <a:t>thê</a:t>
            </a:r>
            <a:r>
              <a:rPr lang="en-US" sz="2400" b="1" dirty="0">
                <a:solidFill>
                  <a:srgbClr val="141A37"/>
                </a:solidFill>
              </a:rPr>
              <a:t>̉ ở </a:t>
            </a:r>
            <a:r>
              <a:rPr lang="en-US" sz="2400" b="1" dirty="0" err="1">
                <a:solidFill>
                  <a:srgbClr val="141A37"/>
                </a:solidFill>
              </a:rPr>
              <a:t>một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chậu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cây</a:t>
            </a:r>
            <a:r>
              <a:rPr lang="en-US" sz="2400" b="1" dirty="0">
                <a:solidFill>
                  <a:srgbClr val="141A37"/>
                </a:solidFill>
              </a:rPr>
              <a:t>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237908" y="5215069"/>
            <a:ext cx="4480500" cy="18124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967"/>
              </a:lnSpc>
            </a:pPr>
            <a:r>
              <a:rPr lang="vi-VN" sz="2400" b="1" dirty="0">
                <a:solidFill>
                  <a:srgbClr val="141A37"/>
                </a:solidFill>
              </a:rPr>
              <a:t>   </a:t>
            </a:r>
            <a:r>
              <a:rPr lang="en-US" sz="2400" b="1" dirty="0" err="1">
                <a:solidFill>
                  <a:srgbClr val="141A37"/>
                </a:solidFill>
              </a:rPr>
              <a:t>Tác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dụng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của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máy</a:t>
            </a:r>
            <a:r>
              <a:rPr lang="en-US" sz="2400" b="1" dirty="0">
                <a:solidFill>
                  <a:srgbClr val="141A37"/>
                </a:solidFill>
              </a:rPr>
              <a:t>:</a:t>
            </a:r>
          </a:p>
          <a:p>
            <a:pPr marL="345439" lvl="1" indent="-172720">
              <a:lnSpc>
                <a:spcPts val="1967"/>
              </a:lnSpc>
              <a:buFont typeface="Arial"/>
              <a:buChar char="•"/>
            </a:pPr>
            <a:r>
              <a:rPr lang="en-US" sz="2400" b="1" dirty="0" err="1">
                <a:solidFill>
                  <a:srgbClr val="141A37"/>
                </a:solidFill>
              </a:rPr>
              <a:t>Tiết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kiệm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thời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gian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và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công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sức</a:t>
            </a:r>
            <a:r>
              <a:rPr lang="en-US" sz="2400" b="1" dirty="0">
                <a:solidFill>
                  <a:srgbClr val="141A37"/>
                </a:solidFill>
              </a:rPr>
              <a:t>.</a:t>
            </a:r>
          </a:p>
          <a:p>
            <a:pPr marL="345439" lvl="1" indent="-172720">
              <a:lnSpc>
                <a:spcPts val="1967"/>
              </a:lnSpc>
              <a:buFont typeface="Arial"/>
              <a:buChar char="•"/>
            </a:pPr>
            <a:r>
              <a:rPr lang="en-US" sz="2400" b="1" dirty="0" err="1">
                <a:solidFill>
                  <a:srgbClr val="141A37"/>
                </a:solidFill>
              </a:rPr>
              <a:t>Tiết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kiệm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nước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và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tài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nguyên</a:t>
            </a:r>
            <a:r>
              <a:rPr lang="en-US" sz="2400" b="1" dirty="0">
                <a:solidFill>
                  <a:srgbClr val="141A37"/>
                </a:solidFill>
              </a:rPr>
              <a:t>.</a:t>
            </a:r>
          </a:p>
          <a:p>
            <a:pPr marL="345439" lvl="1" indent="-172720">
              <a:lnSpc>
                <a:spcPts val="1967"/>
              </a:lnSpc>
              <a:buFont typeface="Arial"/>
              <a:buChar char="•"/>
            </a:pP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Tăng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hiệu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quả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và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đồng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đều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trong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việc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tưới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nước</a:t>
            </a:r>
            <a:endParaRPr lang="en-US" sz="2400" b="1" dirty="0">
              <a:solidFill>
                <a:srgbClr val="141A37"/>
              </a:solidFill>
            </a:endParaRPr>
          </a:p>
          <a:p>
            <a:pPr>
              <a:lnSpc>
                <a:spcPts val="1967"/>
              </a:lnSpc>
            </a:pPr>
            <a:endParaRPr lang="en-US" sz="2400" b="1" dirty="0">
              <a:solidFill>
                <a:srgbClr val="141A37"/>
              </a:solidFill>
            </a:endParaRPr>
          </a:p>
          <a:p>
            <a:pPr>
              <a:lnSpc>
                <a:spcPts val="1967"/>
              </a:lnSpc>
            </a:pPr>
            <a:endParaRPr lang="en-US" sz="2400" b="1" dirty="0">
              <a:solidFill>
                <a:srgbClr val="141A37"/>
              </a:solidFill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2347157" y="8340533"/>
            <a:ext cx="5109978" cy="1488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5441" lvl="1" indent="-172721">
              <a:lnSpc>
                <a:spcPts val="1968"/>
              </a:lnSpc>
              <a:buFont typeface="Arial"/>
              <a:buChar char="•"/>
            </a:pPr>
            <a:r>
              <a:rPr lang="en-US" sz="2400" b="1" dirty="0" err="1">
                <a:solidFill>
                  <a:srgbClr val="141A37"/>
                </a:solidFill>
              </a:rPr>
              <a:t>Phải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tốn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nhiều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thời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gian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và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công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sức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để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tưới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nước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cây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trồng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bằng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tay</a:t>
            </a:r>
            <a:r>
              <a:rPr lang="en-US" sz="2400" b="1" dirty="0">
                <a:solidFill>
                  <a:srgbClr val="141A37"/>
                </a:solidFill>
              </a:rPr>
              <a:t>.</a:t>
            </a:r>
          </a:p>
          <a:p>
            <a:pPr marL="345441" lvl="1" indent="-172721">
              <a:lnSpc>
                <a:spcPts val="1968"/>
              </a:lnSpc>
              <a:buFont typeface="Arial"/>
              <a:buChar char="•"/>
            </a:pPr>
            <a:r>
              <a:rPr lang="en-US" sz="2400" b="1" dirty="0" err="1">
                <a:solidFill>
                  <a:srgbClr val="141A37"/>
                </a:solidFill>
              </a:rPr>
              <a:t>Mất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kiểm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soát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về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lượng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nước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tiêu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thụ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và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gây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lãng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phí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tài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nguyên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nước</a:t>
            </a:r>
            <a:r>
              <a:rPr lang="en-US" sz="2400" b="1" dirty="0">
                <a:solidFill>
                  <a:srgbClr val="141A37"/>
                </a:solidFill>
              </a:rPr>
              <a:t>.</a:t>
            </a:r>
          </a:p>
          <a:p>
            <a:pPr>
              <a:lnSpc>
                <a:spcPts val="1658"/>
              </a:lnSpc>
            </a:pPr>
            <a:endParaRPr lang="en-US" sz="2400" b="1" dirty="0">
              <a:solidFill>
                <a:srgbClr val="141A37"/>
              </a:solidFill>
            </a:endParaRPr>
          </a:p>
          <a:p>
            <a:pPr>
              <a:lnSpc>
                <a:spcPts val="1658"/>
              </a:lnSpc>
            </a:pPr>
            <a:endParaRPr lang="en-US" sz="2400" b="1" dirty="0">
              <a:solidFill>
                <a:srgbClr val="141A37"/>
              </a:solidFill>
            </a:endParaRPr>
          </a:p>
        </p:txBody>
      </p:sp>
      <p:grpSp>
        <p:nvGrpSpPr>
          <p:cNvPr id="43" name="Group 43"/>
          <p:cNvGrpSpPr/>
          <p:nvPr/>
        </p:nvGrpSpPr>
        <p:grpSpPr>
          <a:xfrm>
            <a:off x="1595315" y="4310292"/>
            <a:ext cx="2638712" cy="563466"/>
            <a:chOff x="0" y="0"/>
            <a:chExt cx="939565" cy="200947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939565" cy="200947"/>
            </a:xfrm>
            <a:custGeom>
              <a:avLst/>
              <a:gdLst/>
              <a:ahLst/>
              <a:cxnLst/>
              <a:rect l="l" t="t" r="r" b="b"/>
              <a:pathLst>
                <a:path w="939565" h="200947">
                  <a:moveTo>
                    <a:pt x="100474" y="0"/>
                  </a:moveTo>
                  <a:lnTo>
                    <a:pt x="839092" y="0"/>
                  </a:lnTo>
                  <a:cubicBezTo>
                    <a:pt x="865739" y="0"/>
                    <a:pt x="891295" y="10586"/>
                    <a:pt x="910137" y="29428"/>
                  </a:cubicBezTo>
                  <a:cubicBezTo>
                    <a:pt x="928980" y="48270"/>
                    <a:pt x="939565" y="73826"/>
                    <a:pt x="939565" y="100474"/>
                  </a:cubicBezTo>
                  <a:lnTo>
                    <a:pt x="939565" y="100474"/>
                  </a:lnTo>
                  <a:cubicBezTo>
                    <a:pt x="939565" y="127121"/>
                    <a:pt x="928980" y="152677"/>
                    <a:pt x="910137" y="171519"/>
                  </a:cubicBezTo>
                  <a:cubicBezTo>
                    <a:pt x="891295" y="190362"/>
                    <a:pt x="865739" y="200947"/>
                    <a:pt x="839092" y="200947"/>
                  </a:cubicBezTo>
                  <a:lnTo>
                    <a:pt x="100474" y="200947"/>
                  </a:lnTo>
                  <a:cubicBezTo>
                    <a:pt x="73826" y="200947"/>
                    <a:pt x="48270" y="190362"/>
                    <a:pt x="29428" y="171519"/>
                  </a:cubicBezTo>
                  <a:cubicBezTo>
                    <a:pt x="10586" y="152677"/>
                    <a:pt x="0" y="127121"/>
                    <a:pt x="0" y="100474"/>
                  </a:cubicBezTo>
                  <a:lnTo>
                    <a:pt x="0" y="100474"/>
                  </a:lnTo>
                  <a:cubicBezTo>
                    <a:pt x="0" y="73826"/>
                    <a:pt x="10586" y="48270"/>
                    <a:pt x="29428" y="29428"/>
                  </a:cubicBezTo>
                  <a:cubicBezTo>
                    <a:pt x="48270" y="10586"/>
                    <a:pt x="73826" y="0"/>
                    <a:pt x="100474" y="0"/>
                  </a:cubicBezTo>
                  <a:close/>
                </a:path>
              </a:pathLst>
            </a:custGeom>
            <a:solidFill>
              <a:srgbClr val="EF981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1303785" y="4541995"/>
            <a:ext cx="3171806" cy="486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1"/>
              </a:lnSpc>
            </a:pPr>
            <a:r>
              <a:rPr lang="en-US" sz="3356" dirty="0">
                <a:solidFill>
                  <a:srgbClr val="FFFFFF"/>
                </a:solidFill>
                <a:latin typeface="ดองเต่า Bold"/>
              </a:rPr>
              <a:t>2. WHO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906613" y="4991100"/>
            <a:ext cx="4046387" cy="18124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5441" lvl="1" indent="-172721" algn="just">
              <a:lnSpc>
                <a:spcPts val="1968"/>
              </a:lnSpc>
              <a:buFont typeface="Arial"/>
              <a:buChar char="•"/>
            </a:pPr>
            <a:r>
              <a:rPr lang="en-US" sz="2400" b="1" dirty="0" err="1">
                <a:solidFill>
                  <a:srgbClr val="141A37"/>
                </a:solidFill>
              </a:rPr>
              <a:t>Các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chủ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nhà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có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khu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vườn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nhỏ</a:t>
            </a:r>
            <a:r>
              <a:rPr lang="en-US" sz="2400" b="1" dirty="0">
                <a:solidFill>
                  <a:srgbClr val="141A37"/>
                </a:solidFill>
              </a:rPr>
              <a:t>, </a:t>
            </a:r>
            <a:r>
              <a:rPr lang="en-US" sz="2400" b="1" dirty="0" err="1">
                <a:solidFill>
                  <a:srgbClr val="141A37"/>
                </a:solidFill>
              </a:rPr>
              <a:t>sân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vườn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hoặc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cây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trồng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trong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chậu</a:t>
            </a:r>
            <a:r>
              <a:rPr lang="en-US" sz="2400" b="1" dirty="0">
                <a:solidFill>
                  <a:srgbClr val="141A37"/>
                </a:solidFill>
              </a:rPr>
              <a:t>.</a:t>
            </a:r>
          </a:p>
          <a:p>
            <a:pPr marL="345441" lvl="1" indent="-172721" algn="just">
              <a:lnSpc>
                <a:spcPts val="1968"/>
              </a:lnSpc>
              <a:buFont typeface="Arial"/>
              <a:buChar char="•"/>
            </a:pPr>
            <a:r>
              <a:rPr lang="en-US" sz="2400" b="1" dirty="0" err="1">
                <a:solidFill>
                  <a:srgbClr val="141A37"/>
                </a:solidFill>
              </a:rPr>
              <a:t>Những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người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có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đam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mê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trồng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cây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trong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không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gian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nhỏ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như</a:t>
            </a:r>
            <a:r>
              <a:rPr lang="en-US" sz="2400" b="1" dirty="0">
                <a:solidFill>
                  <a:srgbClr val="141A37"/>
                </a:solidFill>
              </a:rPr>
              <a:t> ban </a:t>
            </a:r>
            <a:r>
              <a:rPr lang="en-US" sz="2400" b="1" dirty="0" err="1">
                <a:solidFill>
                  <a:srgbClr val="141A37"/>
                </a:solidFill>
              </a:rPr>
              <a:t>công</a:t>
            </a:r>
            <a:r>
              <a:rPr lang="en-US" sz="2400" b="1" dirty="0">
                <a:solidFill>
                  <a:srgbClr val="141A37"/>
                </a:solidFill>
              </a:rPr>
              <a:t>, </a:t>
            </a:r>
            <a:r>
              <a:rPr lang="en-US" sz="2400" b="1" dirty="0" err="1">
                <a:solidFill>
                  <a:srgbClr val="141A37"/>
                </a:solidFill>
              </a:rPr>
              <a:t>hiên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nhà</a:t>
            </a:r>
            <a:r>
              <a:rPr lang="en-US" sz="2400" b="1" dirty="0">
                <a:solidFill>
                  <a:srgbClr val="141A37"/>
                </a:solidFill>
              </a:rPr>
              <a:t> hay </a:t>
            </a:r>
            <a:r>
              <a:rPr lang="en-US" sz="2400" b="1" dirty="0" err="1">
                <a:solidFill>
                  <a:srgbClr val="141A37"/>
                </a:solidFill>
              </a:rPr>
              <a:t>sân</a:t>
            </a:r>
            <a:r>
              <a:rPr lang="en-US" sz="2400" b="1" dirty="0">
                <a:solidFill>
                  <a:srgbClr val="141A37"/>
                </a:solidFill>
              </a:rPr>
              <a:t> </a:t>
            </a:r>
            <a:r>
              <a:rPr lang="en-US" sz="2400" b="1" dirty="0" err="1">
                <a:solidFill>
                  <a:srgbClr val="141A37"/>
                </a:solidFill>
              </a:rPr>
              <a:t>thượng</a:t>
            </a:r>
            <a:endParaRPr lang="en-US" sz="2400" b="1" dirty="0">
              <a:solidFill>
                <a:srgbClr val="141A37"/>
              </a:solidFill>
            </a:endParaRPr>
          </a:p>
        </p:txBody>
      </p:sp>
      <p:grpSp>
        <p:nvGrpSpPr>
          <p:cNvPr id="48" name="Group 48"/>
          <p:cNvGrpSpPr/>
          <p:nvPr/>
        </p:nvGrpSpPr>
        <p:grpSpPr>
          <a:xfrm>
            <a:off x="3156488" y="7412519"/>
            <a:ext cx="2798590" cy="550466"/>
            <a:chOff x="0" y="0"/>
            <a:chExt cx="939565" cy="200947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939565" cy="200947"/>
            </a:xfrm>
            <a:custGeom>
              <a:avLst/>
              <a:gdLst/>
              <a:ahLst/>
              <a:cxnLst/>
              <a:rect l="l" t="t" r="r" b="b"/>
              <a:pathLst>
                <a:path w="939565" h="200947">
                  <a:moveTo>
                    <a:pt x="100474" y="0"/>
                  </a:moveTo>
                  <a:lnTo>
                    <a:pt x="839092" y="0"/>
                  </a:lnTo>
                  <a:cubicBezTo>
                    <a:pt x="865739" y="0"/>
                    <a:pt x="891295" y="10586"/>
                    <a:pt x="910137" y="29428"/>
                  </a:cubicBezTo>
                  <a:cubicBezTo>
                    <a:pt x="928980" y="48270"/>
                    <a:pt x="939565" y="73826"/>
                    <a:pt x="939565" y="100474"/>
                  </a:cubicBezTo>
                  <a:lnTo>
                    <a:pt x="939565" y="100474"/>
                  </a:lnTo>
                  <a:cubicBezTo>
                    <a:pt x="939565" y="127121"/>
                    <a:pt x="928980" y="152677"/>
                    <a:pt x="910137" y="171519"/>
                  </a:cubicBezTo>
                  <a:cubicBezTo>
                    <a:pt x="891295" y="190362"/>
                    <a:pt x="865739" y="200947"/>
                    <a:pt x="839092" y="200947"/>
                  </a:cubicBezTo>
                  <a:lnTo>
                    <a:pt x="100474" y="200947"/>
                  </a:lnTo>
                  <a:cubicBezTo>
                    <a:pt x="73826" y="200947"/>
                    <a:pt x="48270" y="190362"/>
                    <a:pt x="29428" y="171519"/>
                  </a:cubicBezTo>
                  <a:cubicBezTo>
                    <a:pt x="10586" y="152677"/>
                    <a:pt x="0" y="127121"/>
                    <a:pt x="0" y="100474"/>
                  </a:cubicBezTo>
                  <a:lnTo>
                    <a:pt x="0" y="100474"/>
                  </a:lnTo>
                  <a:cubicBezTo>
                    <a:pt x="0" y="73826"/>
                    <a:pt x="10586" y="48270"/>
                    <a:pt x="29428" y="29428"/>
                  </a:cubicBezTo>
                  <a:cubicBezTo>
                    <a:pt x="48270" y="10586"/>
                    <a:pt x="73826" y="0"/>
                    <a:pt x="100474" y="0"/>
                  </a:cubicBezTo>
                  <a:close/>
                </a:path>
              </a:pathLst>
            </a:custGeom>
            <a:solidFill>
              <a:srgbClr val="9272A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2950494" y="7636270"/>
            <a:ext cx="3171806" cy="486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1"/>
              </a:lnSpc>
            </a:pPr>
            <a:r>
              <a:rPr lang="en-US" sz="3356" dirty="0">
                <a:solidFill>
                  <a:srgbClr val="FFFFFF"/>
                </a:solidFill>
                <a:latin typeface="ดองเต่า Bold"/>
              </a:rPr>
              <a:t>3. WHEN</a:t>
            </a:r>
          </a:p>
        </p:txBody>
      </p:sp>
      <p:grpSp>
        <p:nvGrpSpPr>
          <p:cNvPr id="52" name="Group 52"/>
          <p:cNvGrpSpPr/>
          <p:nvPr/>
        </p:nvGrpSpPr>
        <p:grpSpPr>
          <a:xfrm>
            <a:off x="13629636" y="7416849"/>
            <a:ext cx="2860162" cy="622275"/>
            <a:chOff x="0" y="0"/>
            <a:chExt cx="939565" cy="200947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939565" cy="200947"/>
            </a:xfrm>
            <a:custGeom>
              <a:avLst/>
              <a:gdLst/>
              <a:ahLst/>
              <a:cxnLst/>
              <a:rect l="l" t="t" r="r" b="b"/>
              <a:pathLst>
                <a:path w="939565" h="200947">
                  <a:moveTo>
                    <a:pt x="100474" y="0"/>
                  </a:moveTo>
                  <a:lnTo>
                    <a:pt x="839092" y="0"/>
                  </a:lnTo>
                  <a:cubicBezTo>
                    <a:pt x="865739" y="0"/>
                    <a:pt x="891295" y="10586"/>
                    <a:pt x="910137" y="29428"/>
                  </a:cubicBezTo>
                  <a:cubicBezTo>
                    <a:pt x="928980" y="48270"/>
                    <a:pt x="939565" y="73826"/>
                    <a:pt x="939565" y="100474"/>
                  </a:cubicBezTo>
                  <a:lnTo>
                    <a:pt x="939565" y="100474"/>
                  </a:lnTo>
                  <a:cubicBezTo>
                    <a:pt x="939565" y="127121"/>
                    <a:pt x="928980" y="152677"/>
                    <a:pt x="910137" y="171519"/>
                  </a:cubicBezTo>
                  <a:cubicBezTo>
                    <a:pt x="891295" y="190362"/>
                    <a:pt x="865739" y="200947"/>
                    <a:pt x="839092" y="200947"/>
                  </a:cubicBezTo>
                  <a:lnTo>
                    <a:pt x="100474" y="200947"/>
                  </a:lnTo>
                  <a:cubicBezTo>
                    <a:pt x="73826" y="200947"/>
                    <a:pt x="48270" y="190362"/>
                    <a:pt x="29428" y="171519"/>
                  </a:cubicBezTo>
                  <a:cubicBezTo>
                    <a:pt x="10586" y="152677"/>
                    <a:pt x="0" y="127121"/>
                    <a:pt x="0" y="100474"/>
                  </a:cubicBezTo>
                  <a:lnTo>
                    <a:pt x="0" y="100474"/>
                  </a:lnTo>
                  <a:cubicBezTo>
                    <a:pt x="0" y="73826"/>
                    <a:pt x="10586" y="48270"/>
                    <a:pt x="29428" y="29428"/>
                  </a:cubicBezTo>
                  <a:cubicBezTo>
                    <a:pt x="48270" y="10586"/>
                    <a:pt x="73826" y="0"/>
                    <a:pt x="100474" y="0"/>
                  </a:cubicBezTo>
                  <a:close/>
                </a:path>
              </a:pathLst>
            </a:custGeom>
            <a:solidFill>
              <a:srgbClr val="96AB5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13405513" y="7625468"/>
            <a:ext cx="3171806" cy="486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1"/>
              </a:lnSpc>
            </a:pPr>
            <a:r>
              <a:rPr lang="en-US" sz="3356" dirty="0">
                <a:solidFill>
                  <a:srgbClr val="FFFFFF"/>
                </a:solidFill>
                <a:latin typeface="ดองเต่า Bold"/>
              </a:rPr>
              <a:t>6. WHAT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14281679" y="4398554"/>
            <a:ext cx="2497870" cy="629998"/>
            <a:chOff x="0" y="0"/>
            <a:chExt cx="939565" cy="200947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939565" cy="200947"/>
            </a:xfrm>
            <a:custGeom>
              <a:avLst/>
              <a:gdLst/>
              <a:ahLst/>
              <a:cxnLst/>
              <a:rect l="l" t="t" r="r" b="b"/>
              <a:pathLst>
                <a:path w="939565" h="200947">
                  <a:moveTo>
                    <a:pt x="100474" y="0"/>
                  </a:moveTo>
                  <a:lnTo>
                    <a:pt x="839092" y="0"/>
                  </a:lnTo>
                  <a:cubicBezTo>
                    <a:pt x="865739" y="0"/>
                    <a:pt x="891295" y="10586"/>
                    <a:pt x="910137" y="29428"/>
                  </a:cubicBezTo>
                  <a:cubicBezTo>
                    <a:pt x="928980" y="48270"/>
                    <a:pt x="939565" y="73826"/>
                    <a:pt x="939565" y="100474"/>
                  </a:cubicBezTo>
                  <a:lnTo>
                    <a:pt x="939565" y="100474"/>
                  </a:lnTo>
                  <a:cubicBezTo>
                    <a:pt x="939565" y="127121"/>
                    <a:pt x="928980" y="152677"/>
                    <a:pt x="910137" y="171519"/>
                  </a:cubicBezTo>
                  <a:cubicBezTo>
                    <a:pt x="891295" y="190362"/>
                    <a:pt x="865739" y="200947"/>
                    <a:pt x="839092" y="200947"/>
                  </a:cubicBezTo>
                  <a:lnTo>
                    <a:pt x="100474" y="200947"/>
                  </a:lnTo>
                  <a:cubicBezTo>
                    <a:pt x="73826" y="200947"/>
                    <a:pt x="48270" y="190362"/>
                    <a:pt x="29428" y="171519"/>
                  </a:cubicBezTo>
                  <a:cubicBezTo>
                    <a:pt x="10586" y="152677"/>
                    <a:pt x="0" y="127121"/>
                    <a:pt x="0" y="100474"/>
                  </a:cubicBezTo>
                  <a:lnTo>
                    <a:pt x="0" y="100474"/>
                  </a:lnTo>
                  <a:cubicBezTo>
                    <a:pt x="0" y="73826"/>
                    <a:pt x="10586" y="48270"/>
                    <a:pt x="29428" y="29428"/>
                  </a:cubicBezTo>
                  <a:cubicBezTo>
                    <a:pt x="48270" y="10586"/>
                    <a:pt x="73826" y="0"/>
                    <a:pt x="100474" y="0"/>
                  </a:cubicBezTo>
                  <a:close/>
                </a:path>
              </a:pathLst>
            </a:custGeom>
            <a:solidFill>
              <a:srgbClr val="5C87C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59" name="TextBox 59"/>
          <p:cNvSpPr txBox="1"/>
          <p:nvPr/>
        </p:nvSpPr>
        <p:spPr>
          <a:xfrm>
            <a:off x="13962786" y="4561345"/>
            <a:ext cx="3171806" cy="486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1"/>
              </a:lnSpc>
            </a:pPr>
            <a:r>
              <a:rPr lang="en-US" sz="3356" dirty="0">
                <a:solidFill>
                  <a:srgbClr val="FFFFFF"/>
                </a:solidFill>
                <a:latin typeface="ดองเต่า Bold"/>
              </a:rPr>
              <a:t>5. HOW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13405513" y="1169219"/>
            <a:ext cx="2840761" cy="596682"/>
            <a:chOff x="0" y="0"/>
            <a:chExt cx="939565" cy="200947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939565" cy="200947"/>
            </a:xfrm>
            <a:custGeom>
              <a:avLst/>
              <a:gdLst/>
              <a:ahLst/>
              <a:cxnLst/>
              <a:rect l="l" t="t" r="r" b="b"/>
              <a:pathLst>
                <a:path w="939565" h="200947">
                  <a:moveTo>
                    <a:pt x="100474" y="0"/>
                  </a:moveTo>
                  <a:lnTo>
                    <a:pt x="839092" y="0"/>
                  </a:lnTo>
                  <a:cubicBezTo>
                    <a:pt x="865739" y="0"/>
                    <a:pt x="891295" y="10586"/>
                    <a:pt x="910137" y="29428"/>
                  </a:cubicBezTo>
                  <a:cubicBezTo>
                    <a:pt x="928980" y="48270"/>
                    <a:pt x="939565" y="73826"/>
                    <a:pt x="939565" y="100474"/>
                  </a:cubicBezTo>
                  <a:lnTo>
                    <a:pt x="939565" y="100474"/>
                  </a:lnTo>
                  <a:cubicBezTo>
                    <a:pt x="939565" y="127121"/>
                    <a:pt x="928980" y="152677"/>
                    <a:pt x="910137" y="171519"/>
                  </a:cubicBezTo>
                  <a:cubicBezTo>
                    <a:pt x="891295" y="190362"/>
                    <a:pt x="865739" y="200947"/>
                    <a:pt x="839092" y="200947"/>
                  </a:cubicBezTo>
                  <a:lnTo>
                    <a:pt x="100474" y="200947"/>
                  </a:lnTo>
                  <a:cubicBezTo>
                    <a:pt x="73826" y="200947"/>
                    <a:pt x="48270" y="190362"/>
                    <a:pt x="29428" y="171519"/>
                  </a:cubicBezTo>
                  <a:cubicBezTo>
                    <a:pt x="10586" y="152677"/>
                    <a:pt x="0" y="127121"/>
                    <a:pt x="0" y="100474"/>
                  </a:cubicBezTo>
                  <a:lnTo>
                    <a:pt x="0" y="100474"/>
                  </a:lnTo>
                  <a:cubicBezTo>
                    <a:pt x="0" y="73826"/>
                    <a:pt x="10586" y="48270"/>
                    <a:pt x="29428" y="29428"/>
                  </a:cubicBezTo>
                  <a:cubicBezTo>
                    <a:pt x="48270" y="10586"/>
                    <a:pt x="73826" y="0"/>
                    <a:pt x="100474" y="0"/>
                  </a:cubicBezTo>
                  <a:close/>
                </a:path>
              </a:pathLst>
            </a:custGeom>
            <a:solidFill>
              <a:srgbClr val="BF609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63" name="TextBox 63"/>
          <p:cNvSpPr txBox="1"/>
          <p:nvPr/>
        </p:nvSpPr>
        <p:spPr>
          <a:xfrm>
            <a:off x="13217564" y="1336519"/>
            <a:ext cx="3171806" cy="427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1"/>
              </a:lnSpc>
            </a:pPr>
            <a:r>
              <a:rPr lang="en-US" sz="3356" dirty="0">
                <a:solidFill>
                  <a:srgbClr val="FFFFFF"/>
                </a:solidFill>
                <a:latin typeface="ดองเต่า Bold"/>
              </a:rPr>
              <a:t>4. WHERE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AD0952B-0ED9-307B-B0AE-BEE9F90A53C5}"/>
              </a:ext>
            </a:extLst>
          </p:cNvPr>
          <p:cNvSpPr txBox="1"/>
          <p:nvPr/>
        </p:nvSpPr>
        <p:spPr>
          <a:xfrm flipH="1">
            <a:off x="614936" y="97253"/>
            <a:ext cx="53053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pc="300" dirty="0"/>
              <a:t>04.</a:t>
            </a:r>
            <a:r>
              <a:rPr lang="vi-VN" sz="6000" b="1" spc="300" dirty="0"/>
              <a:t>Ý TƯỞNG</a:t>
            </a:r>
            <a:endParaRPr lang="en-US" sz="6000" b="1" spc="3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C1E0C08-D004-06B1-9E8F-393D6DD7838A}"/>
              </a:ext>
            </a:extLst>
          </p:cNvPr>
          <p:cNvSpPr txBox="1"/>
          <p:nvPr/>
        </p:nvSpPr>
        <p:spPr>
          <a:xfrm>
            <a:off x="17526000" y="9563100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10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7" grpId="0"/>
      <p:bldP spid="38" grpId="0"/>
      <p:bldP spid="39" grpId="0"/>
      <p:bldP spid="40" grpId="0"/>
      <p:bldP spid="41" grpId="0"/>
      <p:bldP spid="42" grpId="0"/>
      <p:bldP spid="46" grpId="0"/>
      <p:bldP spid="47" grpId="0"/>
      <p:bldP spid="51" grpId="0"/>
      <p:bldP spid="55" grpId="0"/>
      <p:bldP spid="59" grpId="0"/>
      <p:bldP spid="6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8283427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DAEAD7-C215-1D89-7624-81A67DF06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5" r="9745"/>
          <a:stretch/>
        </p:blipFill>
        <p:spPr>
          <a:xfrm>
            <a:off x="-615696" y="0"/>
            <a:ext cx="14504463" cy="10286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87528" y="0"/>
            <a:ext cx="10600467" cy="10287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83F0A3-8535-CD66-38E9-2E208F98A481}"/>
              </a:ext>
            </a:extLst>
          </p:cNvPr>
          <p:cNvSpPr txBox="1"/>
          <p:nvPr/>
        </p:nvSpPr>
        <p:spPr>
          <a:xfrm>
            <a:off x="10058400" y="-854373"/>
            <a:ext cx="8398553" cy="2849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latin typeface="+mj-lt"/>
                <a:ea typeface="+mj-ea"/>
                <a:cs typeface="+mj-cs"/>
              </a:rPr>
              <a:t>05. CHỈ TIÊU KỸ THUẬT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18752F-7C9F-B2A8-ABA0-C14A8341F6B0}"/>
              </a:ext>
            </a:extLst>
          </p:cNvPr>
          <p:cNvSpPr txBox="1"/>
          <p:nvPr/>
        </p:nvSpPr>
        <p:spPr>
          <a:xfrm>
            <a:off x="11049000" y="1409700"/>
            <a:ext cx="7234426" cy="9448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36042" indent="-228600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b="1" dirty="0">
                <a:latin typeface="Bahnschrift" panose="020B0502040204020203" pitchFamily="34" charset="0"/>
              </a:rPr>
              <a:t>CHỈ TIÊU CHỨC NĂNG</a:t>
            </a:r>
          </a:p>
          <a:p>
            <a:pPr>
              <a:lnSpc>
                <a:spcPct val="170000"/>
              </a:lnSpc>
              <a:spcAft>
                <a:spcPts val="600"/>
              </a:spcAft>
            </a:pPr>
            <a:r>
              <a:rPr lang="en-US" sz="3600" b="1" dirty="0">
                <a:latin typeface="Bahnschrift" panose="020B0502040204020203" pitchFamily="34" charset="0"/>
              </a:rPr>
              <a:t>	- </a:t>
            </a:r>
            <a:r>
              <a:rPr lang="en-US" sz="3600" b="1" dirty="0" err="1">
                <a:latin typeface="Bahnschrift" panose="020B0502040204020203" pitchFamily="34" charset="0"/>
              </a:rPr>
              <a:t>Giá</a:t>
            </a:r>
            <a:r>
              <a:rPr lang="en-US" sz="3600" b="1" dirty="0"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latin typeface="Bahnschrift" panose="020B0502040204020203" pitchFamily="34" charset="0"/>
              </a:rPr>
              <a:t>trị</a:t>
            </a:r>
            <a:r>
              <a:rPr lang="en-US" sz="3600" b="1" dirty="0"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latin typeface="Bahnschrift" panose="020B0502040204020203" pitchFamily="34" charset="0"/>
              </a:rPr>
              <a:t>đầu</a:t>
            </a:r>
            <a:r>
              <a:rPr lang="en-US" sz="3600" b="1" dirty="0"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latin typeface="Bahnschrift" panose="020B0502040204020203" pitchFamily="34" charset="0"/>
              </a:rPr>
              <a:t>vào</a:t>
            </a:r>
            <a:r>
              <a:rPr lang="en-US" sz="3600" b="1" dirty="0">
                <a:latin typeface="Bahnschrift" panose="020B0502040204020203" pitchFamily="34" charset="0"/>
              </a:rPr>
              <a:t>.</a:t>
            </a:r>
          </a:p>
          <a:p>
            <a:pPr>
              <a:lnSpc>
                <a:spcPct val="170000"/>
              </a:lnSpc>
              <a:spcAft>
                <a:spcPts val="600"/>
              </a:spcAft>
            </a:pPr>
            <a:r>
              <a:rPr lang="en-US" sz="3600" b="1" dirty="0">
                <a:latin typeface="Bahnschrift" panose="020B0502040204020203" pitchFamily="34" charset="0"/>
              </a:rPr>
              <a:t>	- </a:t>
            </a:r>
            <a:r>
              <a:rPr lang="en-US" sz="3600" b="1" dirty="0" err="1">
                <a:latin typeface="Bahnschrift" panose="020B0502040204020203" pitchFamily="34" charset="0"/>
              </a:rPr>
              <a:t>Giá</a:t>
            </a:r>
            <a:r>
              <a:rPr lang="en-US" sz="3600" b="1" dirty="0"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latin typeface="Bahnschrift" panose="020B0502040204020203" pitchFamily="34" charset="0"/>
              </a:rPr>
              <a:t>trị</a:t>
            </a:r>
            <a:r>
              <a:rPr lang="en-US" sz="3600" b="1" dirty="0"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latin typeface="Bahnschrift" panose="020B0502040204020203" pitchFamily="34" charset="0"/>
              </a:rPr>
              <a:t>đầu</a:t>
            </a:r>
            <a:r>
              <a:rPr lang="en-US" sz="3600" b="1" dirty="0"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latin typeface="Bahnschrift" panose="020B0502040204020203" pitchFamily="34" charset="0"/>
              </a:rPr>
              <a:t>ra.</a:t>
            </a:r>
            <a:endParaRPr lang="en-US" sz="3600" b="1" dirty="0">
              <a:latin typeface="Bahnschrift" panose="020B0502040204020203" pitchFamily="34" charset="0"/>
            </a:endParaRPr>
          </a:p>
          <a:p>
            <a:pPr>
              <a:lnSpc>
                <a:spcPct val="170000"/>
              </a:lnSpc>
              <a:spcAft>
                <a:spcPts val="600"/>
              </a:spcAft>
            </a:pPr>
            <a:r>
              <a:rPr lang="en-US" sz="3600" b="1" dirty="0">
                <a:latin typeface="Bahnschrift" panose="020B0502040204020203" pitchFamily="34" charset="0"/>
              </a:rPr>
              <a:t>	- </a:t>
            </a:r>
            <a:r>
              <a:rPr lang="en-US" sz="3600" b="1" dirty="0" err="1">
                <a:latin typeface="Bahnschrift" panose="020B0502040204020203" pitchFamily="34" charset="0"/>
              </a:rPr>
              <a:t>Mối</a:t>
            </a:r>
            <a:r>
              <a:rPr lang="en-US" sz="3600" b="1" dirty="0"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latin typeface="Bahnschrift" panose="020B0502040204020203" pitchFamily="34" charset="0"/>
              </a:rPr>
              <a:t>liên</a:t>
            </a:r>
            <a:r>
              <a:rPr lang="en-US" sz="3600" b="1" dirty="0"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latin typeface="Bahnschrift" panose="020B0502040204020203" pitchFamily="34" charset="0"/>
              </a:rPr>
              <a:t>hệ</a:t>
            </a:r>
            <a:r>
              <a:rPr lang="en-US" sz="3600" b="1" dirty="0"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latin typeface="Bahnschrift" panose="020B0502040204020203" pitchFamily="34" charset="0"/>
              </a:rPr>
              <a:t>giữa</a:t>
            </a:r>
            <a:r>
              <a:rPr lang="en-US" sz="3600" b="1" dirty="0"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latin typeface="Bahnschrift" panose="020B0502040204020203" pitchFamily="34" charset="0"/>
              </a:rPr>
              <a:t>đầu</a:t>
            </a:r>
            <a:r>
              <a:rPr lang="en-US" sz="3600" b="1" dirty="0"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latin typeface="Bahnschrift" panose="020B0502040204020203" pitchFamily="34" charset="0"/>
              </a:rPr>
              <a:t>vào</a:t>
            </a:r>
            <a:r>
              <a:rPr lang="en-US" sz="3600" b="1" dirty="0"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latin typeface="Bahnschrift" panose="020B0502040204020203" pitchFamily="34" charset="0"/>
              </a:rPr>
              <a:t>đầu</a:t>
            </a:r>
            <a:r>
              <a:rPr lang="en-US" sz="3600" b="1" dirty="0"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latin typeface="Bahnschrift" panose="020B0502040204020203" pitchFamily="34" charset="0"/>
              </a:rPr>
              <a:t>ra.</a:t>
            </a:r>
            <a:endParaRPr lang="en-US" sz="3600" b="1" dirty="0">
              <a:latin typeface="Bahnschrift" panose="020B0502040204020203" pitchFamily="34" charset="0"/>
            </a:endParaRPr>
          </a:p>
          <a:p>
            <a:pPr marL="336042" indent="-228600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b="1" dirty="0">
                <a:latin typeface="Bahnschrift" panose="020B0502040204020203" pitchFamily="34" charset="0"/>
              </a:rPr>
              <a:t>CHỈ TIÊU PHI CHỨC NĂNG</a:t>
            </a:r>
          </a:p>
          <a:p>
            <a:pPr>
              <a:lnSpc>
                <a:spcPct val="170000"/>
              </a:lnSpc>
              <a:spcAft>
                <a:spcPts val="600"/>
              </a:spcAft>
            </a:pPr>
            <a:r>
              <a:rPr lang="en-US" sz="3600" b="1" dirty="0">
                <a:latin typeface="Bahnschrift" panose="020B0502040204020203" pitchFamily="34" charset="0"/>
              </a:rPr>
              <a:t>	- </a:t>
            </a:r>
            <a:r>
              <a:rPr lang="en-US" sz="3600" b="1" dirty="0" err="1">
                <a:latin typeface="Bahnschrift" panose="020B0502040204020203" pitchFamily="34" charset="0"/>
              </a:rPr>
              <a:t>Các</a:t>
            </a:r>
            <a:r>
              <a:rPr lang="en-US" sz="3600" b="1" dirty="0"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latin typeface="Bahnschrift" panose="020B0502040204020203" pitchFamily="34" charset="0"/>
              </a:rPr>
              <a:t>yêu</a:t>
            </a:r>
            <a:r>
              <a:rPr lang="en-US" sz="3600" b="1" dirty="0"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latin typeface="Bahnschrift" panose="020B0502040204020203" pitchFamily="34" charset="0"/>
              </a:rPr>
              <a:t>cầu</a:t>
            </a:r>
            <a:r>
              <a:rPr lang="en-US" sz="3600" b="1" dirty="0"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latin typeface="Bahnschrift" panose="020B0502040204020203" pitchFamily="34" charset="0"/>
              </a:rPr>
              <a:t>về</a:t>
            </a:r>
            <a:r>
              <a:rPr lang="en-US" sz="3600" b="1" dirty="0"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latin typeface="Bahnschrift" panose="020B0502040204020203" pitchFamily="34" charset="0"/>
              </a:rPr>
              <a:t>ngoại</a:t>
            </a:r>
            <a:r>
              <a:rPr lang="en-US" sz="3600" b="1" dirty="0"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latin typeface="Bahnschrift" panose="020B0502040204020203" pitchFamily="34" charset="0"/>
              </a:rPr>
              <a:t>quan</a:t>
            </a:r>
            <a:r>
              <a:rPr lang="en-US" sz="3600" b="1" dirty="0"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latin typeface="Bahnschrift" panose="020B0502040204020203" pitchFamily="34" charset="0"/>
              </a:rPr>
              <a:t>sản</a:t>
            </a:r>
            <a:r>
              <a:rPr lang="en-US" sz="3600" b="1" dirty="0"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latin typeface="Bahnschrift" panose="020B0502040204020203" pitchFamily="34" charset="0"/>
              </a:rPr>
              <a:t>phẩm</a:t>
            </a:r>
            <a:r>
              <a:rPr lang="en-US" sz="3600" b="1" dirty="0">
                <a:latin typeface="Bahnschrift" panose="020B0502040204020203" pitchFamily="34" charset="0"/>
              </a:rPr>
              <a:t>.</a:t>
            </a:r>
          </a:p>
          <a:p>
            <a:pPr>
              <a:lnSpc>
                <a:spcPct val="170000"/>
              </a:lnSpc>
              <a:spcAft>
                <a:spcPts val="600"/>
              </a:spcAft>
            </a:pPr>
            <a:endParaRPr lang="en-US" sz="3600" b="1" dirty="0">
              <a:latin typeface="Bahnschrift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364630-318A-0EB9-3D24-400B53F64A12}"/>
              </a:ext>
            </a:extLst>
          </p:cNvPr>
          <p:cNvSpPr txBox="1"/>
          <p:nvPr/>
        </p:nvSpPr>
        <p:spPr>
          <a:xfrm>
            <a:off x="17453505" y="9848790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6189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381000" y="-150595"/>
            <a:ext cx="19278600" cy="2233464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6225" y="-5719752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3508160" y="-3389060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649162" y="3150435"/>
            <a:ext cx="4473739" cy="2443073"/>
          </a:xfrm>
          <a:custGeom>
            <a:avLst/>
            <a:gdLst/>
            <a:ahLst/>
            <a:cxnLst/>
            <a:rect l="l" t="t" r="r" b="b"/>
            <a:pathLst>
              <a:path w="4473739" h="2443073">
                <a:moveTo>
                  <a:pt x="0" y="0"/>
                </a:moveTo>
                <a:lnTo>
                  <a:pt x="4473739" y="0"/>
                </a:lnTo>
                <a:lnTo>
                  <a:pt x="4473739" y="2443073"/>
                </a:lnTo>
                <a:lnTo>
                  <a:pt x="0" y="2443073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643432" y="99791"/>
            <a:ext cx="4479469" cy="5499999"/>
            <a:chOff x="0" y="-635758"/>
            <a:chExt cx="1178269" cy="144855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35758"/>
              <a:ext cx="1178269" cy="14485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i="1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333987" y="525511"/>
            <a:ext cx="16229227" cy="10425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50"/>
              </a:lnSpc>
            </a:pPr>
            <a:r>
              <a:rPr lang="en-US" sz="5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TƯỚI CÂY TỰ ĐỘNG THEO TÍN HIỆU ĐỘ ẨM 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848926" y="2771213"/>
            <a:ext cx="9034431" cy="2808103"/>
            <a:chOff x="0" y="0"/>
            <a:chExt cx="1744696" cy="5422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604253" y="3292219"/>
            <a:ext cx="8900334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85384" lvl="1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Thông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số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độ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ẩm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của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đất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(RH)</a:t>
            </a:r>
          </a:p>
          <a:p>
            <a:pPr marL="785384" lvl="1" indent="-571500">
              <a:buFontTx/>
              <a:buChar char="-"/>
            </a:pP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Đất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khô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( RH&lt;20% )</a:t>
            </a:r>
          </a:p>
          <a:p>
            <a:pPr marL="785384" lvl="1" indent="-571500">
              <a:buFontTx/>
              <a:buChar char="-"/>
            </a:pP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Đất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ẩm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 ( RH&gt;60% )</a:t>
            </a:r>
          </a:p>
        </p:txBody>
      </p:sp>
      <p:sp>
        <p:nvSpPr>
          <p:cNvPr id="17" name="Freeform 17"/>
          <p:cNvSpPr/>
          <p:nvPr/>
        </p:nvSpPr>
        <p:spPr>
          <a:xfrm>
            <a:off x="11410691" y="6937093"/>
            <a:ext cx="4473739" cy="2443073"/>
          </a:xfrm>
          <a:custGeom>
            <a:avLst/>
            <a:gdLst/>
            <a:ahLst/>
            <a:cxnLst/>
            <a:rect l="l" t="t" r="r" b="b"/>
            <a:pathLst>
              <a:path w="4473739" h="2443073">
                <a:moveTo>
                  <a:pt x="0" y="0"/>
                </a:moveTo>
                <a:lnTo>
                  <a:pt x="4473739" y="0"/>
                </a:lnTo>
                <a:lnTo>
                  <a:pt x="4473739" y="2443073"/>
                </a:lnTo>
                <a:lnTo>
                  <a:pt x="0" y="2443073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scene3d>
            <a:camera prst="orthographicFront"/>
            <a:lightRig rig="threePt" dir="t"/>
          </a:scene3d>
          <a:sp3d extrusionH="76200">
            <a:extrusionClr>
              <a:schemeClr val="bg1"/>
            </a:extrusionClr>
          </a:sp3d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11410691" y="4079343"/>
            <a:ext cx="4473739" cy="5511026"/>
            <a:chOff x="0" y="-638662"/>
            <a:chExt cx="1178269" cy="145146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638662"/>
              <a:ext cx="1178269" cy="145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i="1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643432" y="6572063"/>
            <a:ext cx="9034431" cy="2808103"/>
            <a:chOff x="0" y="0"/>
            <a:chExt cx="1744696" cy="54229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3D7AFA9-DB19-BBF9-8645-7D4998F6466D}"/>
              </a:ext>
            </a:extLst>
          </p:cNvPr>
          <p:cNvSpPr txBox="1"/>
          <p:nvPr/>
        </p:nvSpPr>
        <p:spPr>
          <a:xfrm>
            <a:off x="17526000" y="9563100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26" name="TextBox 16">
            <a:extLst>
              <a:ext uri="{FF2B5EF4-FFF2-40B4-BE49-F238E27FC236}">
                <a16:creationId xmlns:a16="http://schemas.microsoft.com/office/drawing/2014/main" id="{C1B81498-8709-EB76-B1D5-14AB30434517}"/>
              </a:ext>
            </a:extLst>
          </p:cNvPr>
          <p:cNvSpPr txBox="1"/>
          <p:nvPr/>
        </p:nvSpPr>
        <p:spPr>
          <a:xfrm>
            <a:off x="1710480" y="7078725"/>
            <a:ext cx="8900334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85384" lvl="1" indent="-571500">
              <a:buFont typeface="Arial" panose="020B0604020202020204" pitchFamily="34" charset="0"/>
              <a:buChar char="•"/>
            </a:pP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Tín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hiệu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điều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khiển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tưới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cây</a:t>
            </a:r>
            <a:endParaRPr lang="en-US" sz="3600" b="1" dirty="0">
              <a:solidFill>
                <a:srgbClr val="231F20"/>
              </a:solidFill>
              <a:latin typeface="Bahnschrift" panose="020B0502040204020203" pitchFamily="34" charset="0"/>
            </a:endParaRPr>
          </a:p>
          <a:p>
            <a:pPr marL="785384" lvl="1" indent="-571500">
              <a:buFontTx/>
              <a:buChar char="-"/>
            </a:pP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Khi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đất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khô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,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tín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hiệu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1 (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Bật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chế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độ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tưới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).</a:t>
            </a:r>
          </a:p>
          <a:p>
            <a:pPr marL="785384" lvl="1" indent="-571500">
              <a:buFontTx/>
              <a:buChar char="-"/>
            </a:pP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Khi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đất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ẩm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,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tín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hiệu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0 (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Tắt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chế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độ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tưới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).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381000" y="-150595"/>
            <a:ext cx="19278600" cy="2233464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011400" y="-573262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/>
          <p:cNvSpPr/>
          <p:nvPr/>
        </p:nvSpPr>
        <p:spPr>
          <a:xfrm>
            <a:off x="-3383516" y="-394278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649162" y="3150435"/>
            <a:ext cx="4473739" cy="2443073"/>
          </a:xfrm>
          <a:custGeom>
            <a:avLst/>
            <a:gdLst/>
            <a:ahLst/>
            <a:cxnLst/>
            <a:rect l="l" t="t" r="r" b="b"/>
            <a:pathLst>
              <a:path w="4473739" h="2443073">
                <a:moveTo>
                  <a:pt x="0" y="0"/>
                </a:moveTo>
                <a:lnTo>
                  <a:pt x="4473739" y="0"/>
                </a:lnTo>
                <a:lnTo>
                  <a:pt x="4473739" y="2443073"/>
                </a:lnTo>
                <a:lnTo>
                  <a:pt x="0" y="2443073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643432" y="99791"/>
            <a:ext cx="4479469" cy="5499999"/>
            <a:chOff x="0" y="-635758"/>
            <a:chExt cx="1178269" cy="144855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35758"/>
              <a:ext cx="1178269" cy="14485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i="1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376716" y="470823"/>
            <a:ext cx="16115614" cy="2222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50"/>
              </a:lnSpc>
            </a:pPr>
            <a:r>
              <a:rPr lang="en-US" sz="5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TƯỚI CÂY TỰ ĐỘNG THEO TÍN HIỆU THỜI GIAN </a:t>
            </a:r>
          </a:p>
          <a:p>
            <a:pPr algn="ctr">
              <a:lnSpc>
                <a:spcPts val="9150"/>
              </a:lnSpc>
            </a:pPr>
            <a:endParaRPr lang="en-US" sz="5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6848926" y="2807740"/>
            <a:ext cx="9034431" cy="2808103"/>
            <a:chOff x="0" y="0"/>
            <a:chExt cx="1744696" cy="5422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410691" y="4079343"/>
            <a:ext cx="4473739" cy="5511026"/>
            <a:chOff x="0" y="-638662"/>
            <a:chExt cx="1178269" cy="145146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638662"/>
              <a:ext cx="1178269" cy="145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i="1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630708" y="6473418"/>
            <a:ext cx="9034431" cy="4307512"/>
            <a:chOff x="0" y="-19050"/>
            <a:chExt cx="1744696" cy="8318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3D7AFA9-DB19-BBF9-8645-7D4998F6466D}"/>
              </a:ext>
            </a:extLst>
          </p:cNvPr>
          <p:cNvSpPr txBox="1"/>
          <p:nvPr/>
        </p:nvSpPr>
        <p:spPr>
          <a:xfrm>
            <a:off x="17492330" y="9557185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26" name="Freeform 17">
            <a:extLst>
              <a:ext uri="{FF2B5EF4-FFF2-40B4-BE49-F238E27FC236}">
                <a16:creationId xmlns:a16="http://schemas.microsoft.com/office/drawing/2014/main" id="{C3B9B151-2B23-C789-6AE2-5327AAF02B1C}"/>
              </a:ext>
            </a:extLst>
          </p:cNvPr>
          <p:cNvSpPr/>
          <p:nvPr/>
        </p:nvSpPr>
        <p:spPr>
          <a:xfrm>
            <a:off x="11419551" y="7168853"/>
            <a:ext cx="4473739" cy="2443073"/>
          </a:xfrm>
          <a:custGeom>
            <a:avLst/>
            <a:gdLst/>
            <a:ahLst/>
            <a:cxnLst/>
            <a:rect l="l" t="t" r="r" b="b"/>
            <a:pathLst>
              <a:path w="4473739" h="2443073">
                <a:moveTo>
                  <a:pt x="0" y="0"/>
                </a:moveTo>
                <a:lnTo>
                  <a:pt x="4473739" y="0"/>
                </a:lnTo>
                <a:lnTo>
                  <a:pt x="4473739" y="2443073"/>
                </a:lnTo>
                <a:lnTo>
                  <a:pt x="0" y="2443073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scene3d>
            <a:camera prst="orthographicFront"/>
            <a:lightRig rig="threePt" dir="t"/>
          </a:scene3d>
          <a:sp3d extrusionH="76200">
            <a:extrusionClr>
              <a:schemeClr val="bg1"/>
            </a:extrusionClr>
          </a:sp3d>
        </p:spPr>
        <p:txBody>
          <a:bodyPr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21101F-53B3-9971-BE0B-70EC4B846F41}"/>
              </a:ext>
            </a:extLst>
          </p:cNvPr>
          <p:cNvSpPr txBox="1"/>
          <p:nvPr/>
        </p:nvSpPr>
        <p:spPr>
          <a:xfrm>
            <a:off x="7708198" y="3328108"/>
            <a:ext cx="8900334" cy="166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5384" lvl="1" indent="-571500">
              <a:buFont typeface="Arial" panose="020B0604020202020204" pitchFamily="34" charset="0"/>
              <a:buChar char="•"/>
            </a:pP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Tín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hiệu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thời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điểm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tưới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trong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ngày</a:t>
            </a:r>
            <a:endParaRPr lang="en-US" sz="3600" b="1" dirty="0">
              <a:solidFill>
                <a:srgbClr val="231F20"/>
              </a:solidFill>
              <a:latin typeface="Bahnschrift" panose="020B0502040204020203" pitchFamily="34" charset="0"/>
            </a:endParaRPr>
          </a:p>
          <a:p>
            <a:pPr marL="785384" lvl="1" indent="-571500">
              <a:buFontTx/>
              <a:buChar char="-"/>
            </a:pP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Lúc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8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giờ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sáng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(t.h</a:t>
            </a:r>
            <a:r>
              <a:rPr lang="en-US" sz="3600" b="1" baseline="-25000" dirty="0">
                <a:solidFill>
                  <a:srgbClr val="231F20"/>
                </a:solidFill>
                <a:latin typeface="Bahnschrift" panose="020B0502040204020203" pitchFamily="34" charset="0"/>
              </a:rPr>
              <a:t>r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= 8).</a:t>
            </a:r>
          </a:p>
          <a:p>
            <a:pPr marL="785384" lvl="1" indent="-571500">
              <a:buFontTx/>
              <a:buChar char="-"/>
            </a:pP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Lúc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3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giờ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chiều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(t.h</a:t>
            </a:r>
            <a:r>
              <a:rPr lang="en-US" sz="3600" b="1" baseline="-25000" dirty="0">
                <a:solidFill>
                  <a:srgbClr val="231F20"/>
                </a:solidFill>
                <a:latin typeface="Bahnschrift" panose="020B0502040204020203" pitchFamily="34" charset="0"/>
              </a:rPr>
              <a:t>r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=15).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24000" y="7029335"/>
            <a:ext cx="9645817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85384" lvl="1" indent="-571500">
              <a:buFont typeface="Arial" panose="020B0604020202020204" pitchFamily="34" charset="0"/>
              <a:buChar char="•"/>
            </a:pP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Tín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hiệu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điều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khiển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tưới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cây</a:t>
            </a:r>
            <a:endParaRPr lang="en-US" sz="3600" b="1" dirty="0">
              <a:solidFill>
                <a:srgbClr val="231F20"/>
              </a:solidFill>
              <a:latin typeface="Bahnschrift" panose="020B0502040204020203" pitchFamily="34" charset="0"/>
            </a:endParaRPr>
          </a:p>
          <a:p>
            <a:pPr marL="785384" lvl="1" indent="-571500">
              <a:buFontTx/>
              <a:buChar char="-"/>
            </a:pP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Tín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hiệu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1 (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Bật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chế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độ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tưới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trong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1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tiếng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).</a:t>
            </a:r>
          </a:p>
          <a:p>
            <a:pPr marL="785384" lvl="1" indent="-571500">
              <a:buFontTx/>
              <a:buChar char="-"/>
            </a:pP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Tín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hiệu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0 (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Tắt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chế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độ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tưới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31674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190469" y="-46083"/>
            <a:ext cx="18668938" cy="2005866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959784" y="-5589511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/>
          <p:cNvSpPr/>
          <p:nvPr/>
        </p:nvSpPr>
        <p:spPr>
          <a:xfrm>
            <a:off x="-2743200" y="-458188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113631" y="2978201"/>
            <a:ext cx="4473739" cy="2443073"/>
          </a:xfrm>
          <a:custGeom>
            <a:avLst/>
            <a:gdLst/>
            <a:ahLst/>
            <a:cxnLst/>
            <a:rect l="l" t="t" r="r" b="b"/>
            <a:pathLst>
              <a:path w="4473739" h="2443073">
                <a:moveTo>
                  <a:pt x="0" y="0"/>
                </a:moveTo>
                <a:lnTo>
                  <a:pt x="4473739" y="0"/>
                </a:lnTo>
                <a:lnTo>
                  <a:pt x="4473739" y="2443073"/>
                </a:lnTo>
                <a:lnTo>
                  <a:pt x="0" y="2443073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2113632" y="-81867"/>
            <a:ext cx="4473739" cy="5500000"/>
            <a:chOff x="0" y="-635758"/>
            <a:chExt cx="1178269" cy="144855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35758"/>
              <a:ext cx="1178269" cy="14485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i="1" spc="29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214151" y="-99597"/>
            <a:ext cx="4473739" cy="5500000"/>
            <a:chOff x="0" y="-635758"/>
            <a:chExt cx="1178269" cy="144855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635758"/>
              <a:ext cx="1178269" cy="14485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i="1" spc="29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7352488" y="2390799"/>
            <a:ext cx="3147344" cy="3159191"/>
          </a:xfrm>
          <a:custGeom>
            <a:avLst/>
            <a:gdLst/>
            <a:ahLst/>
            <a:cxnLst/>
            <a:rect l="l" t="t" r="r" b="b"/>
            <a:pathLst>
              <a:path w="3147344" h="3159191">
                <a:moveTo>
                  <a:pt x="0" y="0"/>
                </a:moveTo>
                <a:lnTo>
                  <a:pt x="3147344" y="0"/>
                </a:lnTo>
                <a:lnTo>
                  <a:pt x="3147344" y="3159191"/>
                </a:lnTo>
                <a:lnTo>
                  <a:pt x="0" y="31591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479282" y="5754919"/>
            <a:ext cx="17329431" cy="5894728"/>
            <a:chOff x="0" y="-19050"/>
            <a:chExt cx="3346595" cy="831850"/>
          </a:xfrm>
        </p:grpSpPr>
        <p:sp>
          <p:nvSpPr>
            <p:cNvPr id="18" name="Freeform 18"/>
            <p:cNvSpPr/>
            <p:nvPr/>
          </p:nvSpPr>
          <p:spPr>
            <a:xfrm>
              <a:off x="1711" y="0"/>
              <a:ext cx="3344884" cy="605828"/>
            </a:xfrm>
            <a:custGeom>
              <a:avLst/>
              <a:gdLst/>
              <a:ahLst/>
              <a:cxnLst/>
              <a:rect l="l" t="t" r="r" b="b"/>
              <a:pathLst>
                <a:path w="3344884" h="605828">
                  <a:moveTo>
                    <a:pt x="0" y="0"/>
                  </a:moveTo>
                  <a:lnTo>
                    <a:pt x="3344884" y="0"/>
                  </a:lnTo>
                  <a:lnTo>
                    <a:pt x="3344884" y="605828"/>
                  </a:lnTo>
                  <a:lnTo>
                    <a:pt x="0" y="6058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902816" y="552728"/>
            <a:ext cx="14482364" cy="10425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50"/>
              </a:lnSpc>
            </a:pPr>
            <a:r>
              <a:rPr lang="en-US" sz="5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MỐI LIÊN HỆ GIỮA ĐẦU RA VÀ ĐẦU VÀO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312B2A-E8B1-4868-D42C-38B8D5D81E78}"/>
              </a:ext>
            </a:extLst>
          </p:cNvPr>
          <p:cNvSpPr txBox="1"/>
          <p:nvPr/>
        </p:nvSpPr>
        <p:spPr>
          <a:xfrm>
            <a:off x="17101907" y="9630093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24" name="Freeform 17">
            <a:extLst>
              <a:ext uri="{FF2B5EF4-FFF2-40B4-BE49-F238E27FC236}">
                <a16:creationId xmlns:a16="http://schemas.microsoft.com/office/drawing/2014/main" id="{D16A056E-E98A-6ACE-0588-A531F602180F}"/>
              </a:ext>
            </a:extLst>
          </p:cNvPr>
          <p:cNvSpPr/>
          <p:nvPr/>
        </p:nvSpPr>
        <p:spPr>
          <a:xfrm>
            <a:off x="11214150" y="2970907"/>
            <a:ext cx="4473739" cy="2443073"/>
          </a:xfrm>
          <a:custGeom>
            <a:avLst/>
            <a:gdLst/>
            <a:ahLst/>
            <a:cxnLst/>
            <a:rect l="l" t="t" r="r" b="b"/>
            <a:pathLst>
              <a:path w="4473739" h="2443073">
                <a:moveTo>
                  <a:pt x="0" y="0"/>
                </a:moveTo>
                <a:lnTo>
                  <a:pt x="4473739" y="0"/>
                </a:lnTo>
                <a:lnTo>
                  <a:pt x="4473739" y="2443073"/>
                </a:lnTo>
                <a:lnTo>
                  <a:pt x="0" y="2443073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scene3d>
            <a:camera prst="orthographicFront"/>
            <a:lightRig rig="threePt" dir="t"/>
          </a:scene3d>
          <a:sp3d extrusionH="76200">
            <a:extrusionClr>
              <a:schemeClr val="bg1"/>
            </a:extrusionClr>
          </a:sp3d>
        </p:spPr>
        <p:txBody>
          <a:bodyPr/>
          <a:lstStyle/>
          <a:p>
            <a:endParaRPr lang="en-US"/>
          </a:p>
        </p:txBody>
      </p:sp>
      <p:graphicFrame>
        <p:nvGraphicFramePr>
          <p:cNvPr id="12" name="Table 19">
            <a:extLst>
              <a:ext uri="{FF2B5EF4-FFF2-40B4-BE49-F238E27FC236}">
                <a16:creationId xmlns:a16="http://schemas.microsoft.com/office/drawing/2014/main" id="{ED748364-3F58-FA8B-E736-89A7DEF617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239930"/>
              </p:ext>
            </p:extLst>
          </p:nvPr>
        </p:nvGraphicFramePr>
        <p:xfrm>
          <a:off x="3047998" y="6139318"/>
          <a:ext cx="12192000" cy="389088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1909605369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046740090"/>
                    </a:ext>
                  </a:extLst>
                </a:gridCol>
              </a:tblGrid>
              <a:tr h="77817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GIÁ TRỊ ĐẦU VÀO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GIÁ TRỊ ĐẦU 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825259"/>
                  </a:ext>
                </a:extLst>
              </a:tr>
              <a:tr h="778177">
                <a:tc>
                  <a:txBody>
                    <a:bodyPr/>
                    <a:lstStyle/>
                    <a:p>
                      <a:pPr algn="l"/>
                      <a:r>
                        <a:rPr lang="en-US" sz="2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ĐẤT KHÔ, ĐỘ ẨM ĐẤT DƯỚI 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TÍN HIỆU 1 (BẬT CHẾ ĐỘ TƯỚI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810668"/>
                  </a:ext>
                </a:extLst>
              </a:tr>
              <a:tr h="778177">
                <a:tc>
                  <a:txBody>
                    <a:bodyPr/>
                    <a:lstStyle/>
                    <a:p>
                      <a:pPr algn="l"/>
                      <a:r>
                        <a:rPr lang="en-US" sz="2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ĐẤT ẨM, ĐỘ ẨM ĐẤT TRÊN 60 %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TÍN HIỆU 0 (TẮT CHẾ ĐỘ TƯỚI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546736"/>
                  </a:ext>
                </a:extLst>
              </a:tr>
              <a:tr h="778177">
                <a:tc>
                  <a:txBody>
                    <a:bodyPr/>
                    <a:lstStyle/>
                    <a:p>
                      <a:pPr algn="l"/>
                      <a:r>
                        <a:rPr lang="en-US" sz="2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 GIAN LÚC 8 GIỜ SÁNG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TÍN HIỆU 1 (BẬT CHẾ ĐỘ TƯỚI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228582"/>
                  </a:ext>
                </a:extLst>
              </a:tr>
              <a:tr h="778177">
                <a:tc>
                  <a:txBody>
                    <a:bodyPr/>
                    <a:lstStyle/>
                    <a:p>
                      <a:pPr algn="l"/>
                      <a:r>
                        <a:rPr lang="en-US" sz="2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 GIAN LÚC 3 GIỜ CHIỀU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TÍN HIỆU 0 (TẮT CHẾ ĐỘ TƯỚI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72551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9FACBC-2458-AD13-99FB-53E58E528616}"/>
              </a:ext>
            </a:extLst>
          </p:cNvPr>
          <p:cNvSpPr txBox="1"/>
          <p:nvPr/>
        </p:nvSpPr>
        <p:spPr>
          <a:xfrm>
            <a:off x="4914900" y="266700"/>
            <a:ext cx="9067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Bahnschrift" panose="020B0502040204020203" pitchFamily="34" charset="0"/>
              </a:rPr>
              <a:t>CHỈ TIÊU PHI CHỨC NĂNG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8E6303-1C4C-5B8A-8BEC-C2003F17669F}"/>
              </a:ext>
            </a:extLst>
          </p:cNvPr>
          <p:cNvSpPr txBox="1"/>
          <p:nvPr/>
        </p:nvSpPr>
        <p:spPr>
          <a:xfrm>
            <a:off x="17221200" y="9546568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15</a:t>
            </a:r>
            <a:endParaRPr lang="vi-VN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93FF26-DB84-F4F1-994D-76E6F23A2EF3}"/>
              </a:ext>
            </a:extLst>
          </p:cNvPr>
          <p:cNvSpPr txBox="1"/>
          <p:nvPr/>
        </p:nvSpPr>
        <p:spPr>
          <a:xfrm>
            <a:off x="8077200" y="4795603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064217EC-6D12-6E19-F23E-B356192C86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7082820"/>
                  </p:ext>
                </p:extLst>
              </p:nvPr>
            </p:nvGraphicFramePr>
            <p:xfrm>
              <a:off x="3276600" y="1901490"/>
              <a:ext cx="12344400" cy="7709265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400800">
                      <a:extLst>
                        <a:ext uri="{9D8B030D-6E8A-4147-A177-3AD203B41FA5}">
                          <a16:colId xmlns:a16="http://schemas.microsoft.com/office/drawing/2014/main" val="4138732708"/>
                        </a:ext>
                      </a:extLst>
                    </a:gridCol>
                    <a:gridCol w="5943600">
                      <a:extLst>
                        <a:ext uri="{9D8B030D-6E8A-4147-A177-3AD203B41FA5}">
                          <a16:colId xmlns:a16="http://schemas.microsoft.com/office/drawing/2014/main" val="2137561964"/>
                        </a:ext>
                      </a:extLst>
                    </a:gridCol>
                  </a:tblGrid>
                  <a:tr h="968829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4400" b="1" dirty="0" err="1"/>
                            <a:t>Chỉ</a:t>
                          </a:r>
                          <a:r>
                            <a:rPr lang="en-US" sz="4400" b="1" dirty="0"/>
                            <a:t> </a:t>
                          </a:r>
                          <a:r>
                            <a:rPr lang="en-US" sz="4400" b="1" dirty="0" err="1"/>
                            <a:t>tiêu</a:t>
                          </a:r>
                          <a:r>
                            <a:rPr lang="en-US" sz="4400" b="1" dirty="0"/>
                            <a:t> phi </a:t>
                          </a:r>
                          <a:r>
                            <a:rPr lang="en-US" sz="4400" b="1" dirty="0" err="1"/>
                            <a:t>chức</a:t>
                          </a:r>
                          <a:r>
                            <a:rPr lang="en-US" sz="4400" b="1" dirty="0"/>
                            <a:t> </a:t>
                          </a:r>
                          <a:r>
                            <a:rPr lang="en-US" sz="4400" b="1" dirty="0" err="1"/>
                            <a:t>năng</a:t>
                          </a:r>
                          <a:endParaRPr lang="en-US" sz="4400" b="1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8757988"/>
                      </a:ext>
                    </a:extLst>
                  </a:tr>
                  <a:tr h="968829">
                    <a:tc>
                      <a:txBody>
                        <a:bodyPr/>
                        <a:lstStyle/>
                        <a:p>
                          <a:r>
                            <a:rPr lang="en-US" sz="4400" b="1" dirty="0" err="1"/>
                            <a:t>Kích</a:t>
                          </a:r>
                          <a:r>
                            <a:rPr lang="en-US" sz="4400" b="1" dirty="0"/>
                            <a:t> </a:t>
                          </a:r>
                          <a:r>
                            <a:rPr lang="en-US" sz="4400" b="1" dirty="0" err="1"/>
                            <a:t>thước</a:t>
                          </a:r>
                          <a:r>
                            <a:rPr lang="en-US" sz="4400" b="1" dirty="0"/>
                            <a:t>(</a:t>
                          </a:r>
                          <a:r>
                            <a:rPr lang="en-US" sz="4400" b="1" dirty="0" err="1"/>
                            <a:t>diện</a:t>
                          </a:r>
                          <a:r>
                            <a:rPr lang="en-US" sz="4400" b="1" dirty="0"/>
                            <a:t> </a:t>
                          </a:r>
                          <a:r>
                            <a:rPr lang="en-US" sz="4400" b="1" dirty="0" err="1"/>
                            <a:t>tích</a:t>
                          </a:r>
                          <a:r>
                            <a:rPr lang="en-US" sz="4400" b="1" dirty="0"/>
                            <a:t> </a:t>
                          </a:r>
                          <a:r>
                            <a:rPr lang="en-US" sz="4400" b="1" dirty="0" err="1"/>
                            <a:t>tưới</a:t>
                          </a:r>
                          <a:r>
                            <a:rPr lang="en-US" sz="4400" b="1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4400" b="0" dirty="0"/>
                            <a:t>Nhỏ </a:t>
                          </a:r>
                          <a:r>
                            <a:rPr lang="en-US" sz="4400" b="0" dirty="0" err="1"/>
                            <a:t>gọn</a:t>
                          </a:r>
                          <a:r>
                            <a:rPr lang="en-US" sz="4400" b="0" dirty="0"/>
                            <a:t> </a:t>
                          </a:r>
                          <a:r>
                            <a:rPr lang="en-US" sz="32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~</a:t>
                          </a:r>
                          <a:r>
                            <a:rPr lang="en-US" sz="4400" b="0" dirty="0"/>
                            <a:t>0,1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4400" b="0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89119202"/>
                      </a:ext>
                    </a:extLst>
                  </a:tr>
                  <a:tr h="968829">
                    <a:tc>
                      <a:txBody>
                        <a:bodyPr/>
                        <a:lstStyle/>
                        <a:p>
                          <a:r>
                            <a:rPr lang="en-US" sz="4400" b="1" dirty="0" err="1"/>
                            <a:t>Khối</a:t>
                          </a:r>
                          <a:r>
                            <a:rPr lang="en-US" sz="4400" b="1" dirty="0"/>
                            <a:t> </a:t>
                          </a:r>
                          <a:r>
                            <a:rPr lang="en-US" sz="4400" b="1" dirty="0" err="1"/>
                            <a:t>lượng</a:t>
                          </a:r>
                          <a:endParaRPr lang="en-US" sz="4400" b="1" dirty="0"/>
                        </a:p>
                        <a:p>
                          <a:endParaRPr lang="en-US" sz="4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~</a:t>
                          </a:r>
                          <a:r>
                            <a:rPr lang="en-US" sz="4400" b="0" dirty="0"/>
                            <a:t>300g.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4814388"/>
                      </a:ext>
                    </a:extLst>
                  </a:tr>
                  <a:tr h="968829">
                    <a:tc>
                      <a:txBody>
                        <a:bodyPr/>
                        <a:lstStyle/>
                        <a:p>
                          <a:r>
                            <a:rPr lang="en-US" sz="4400" b="1" dirty="0" err="1"/>
                            <a:t>Ngoại</a:t>
                          </a:r>
                          <a:r>
                            <a:rPr lang="en-US" sz="4400" b="1" dirty="0"/>
                            <a:t> </a:t>
                          </a:r>
                          <a:r>
                            <a:rPr lang="en-US" sz="4400" b="1" dirty="0" err="1"/>
                            <a:t>quan</a:t>
                          </a:r>
                          <a:endParaRPr lang="en-US" sz="4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4400" b="0" dirty="0" err="1"/>
                            <a:t>Mạch</a:t>
                          </a:r>
                          <a:r>
                            <a:rPr lang="en-US" sz="4400" b="0" dirty="0"/>
                            <a:t> </a:t>
                          </a:r>
                          <a:r>
                            <a:rPr lang="en-US" sz="4400" b="0" dirty="0" err="1"/>
                            <a:t>xử</a:t>
                          </a:r>
                          <a:r>
                            <a:rPr lang="en-US" sz="4400" b="0" dirty="0"/>
                            <a:t> </a:t>
                          </a:r>
                          <a:r>
                            <a:rPr lang="en-US" sz="4400" b="0" dirty="0" err="1"/>
                            <a:t>lý</a:t>
                          </a:r>
                          <a:r>
                            <a:rPr lang="en-US" sz="4400" b="0" dirty="0"/>
                            <a:t> </a:t>
                          </a:r>
                          <a:r>
                            <a:rPr lang="en-US" sz="4400" b="0" dirty="0" err="1"/>
                            <a:t>dây</a:t>
                          </a:r>
                          <a:r>
                            <a:rPr lang="en-US" sz="4400" b="0" dirty="0"/>
                            <a:t> </a:t>
                          </a:r>
                          <a:r>
                            <a:rPr lang="en-US" sz="4400" b="0" dirty="0" err="1"/>
                            <a:t>nối</a:t>
                          </a:r>
                          <a:r>
                            <a:rPr lang="en-US" sz="4400" b="0" dirty="0"/>
                            <a:t> </a:t>
                          </a:r>
                          <a:r>
                            <a:rPr lang="en-US" sz="4400" b="0" dirty="0" err="1"/>
                            <a:t>gọn</a:t>
                          </a:r>
                          <a:r>
                            <a:rPr lang="en-US" sz="4400" b="0" dirty="0"/>
                            <a:t> </a:t>
                          </a:r>
                          <a:r>
                            <a:rPr lang="en-US" sz="4400" b="0" dirty="0" err="1"/>
                            <a:t>gàng</a:t>
                          </a:r>
                          <a:r>
                            <a:rPr lang="en-US" sz="4400" b="0" dirty="0"/>
                            <a:t>, </a:t>
                          </a:r>
                          <a:r>
                            <a:rPr lang="en-US" sz="4400" b="0" dirty="0" err="1"/>
                            <a:t>chống</a:t>
                          </a:r>
                          <a:r>
                            <a:rPr lang="en-US" sz="4400" b="0" dirty="0"/>
                            <a:t> </a:t>
                          </a:r>
                          <a:r>
                            <a:rPr lang="en-US" sz="4400" b="0" dirty="0" err="1"/>
                            <a:t>dính</a:t>
                          </a:r>
                          <a:r>
                            <a:rPr lang="en-US" sz="4400" b="0" dirty="0"/>
                            <a:t> </a:t>
                          </a:r>
                          <a:r>
                            <a:rPr lang="en-US" sz="4400" b="0" dirty="0" err="1"/>
                            <a:t>nước</a:t>
                          </a:r>
                          <a:r>
                            <a:rPr lang="en-US" sz="4400" b="0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2282779"/>
                      </a:ext>
                    </a:extLst>
                  </a:tr>
                  <a:tr h="968829">
                    <a:tc>
                      <a:txBody>
                        <a:bodyPr/>
                        <a:lstStyle/>
                        <a:p>
                          <a:r>
                            <a:rPr lang="en-US" sz="4400" b="1" dirty="0" err="1"/>
                            <a:t>Độ</a:t>
                          </a:r>
                          <a:r>
                            <a:rPr lang="en-US" sz="4400" b="1" dirty="0"/>
                            <a:t> </a:t>
                          </a:r>
                          <a:r>
                            <a:rPr lang="en-US" sz="4400" b="1" dirty="0" err="1"/>
                            <a:t>bền</a:t>
                          </a:r>
                          <a:r>
                            <a:rPr lang="en-US" sz="4400" b="1" dirty="0"/>
                            <a:t>, </a:t>
                          </a:r>
                          <a:r>
                            <a:rPr lang="en-US" sz="4400" b="1" dirty="0" err="1"/>
                            <a:t>tính</a:t>
                          </a:r>
                          <a:r>
                            <a:rPr lang="en-US" sz="4400" b="1" dirty="0"/>
                            <a:t> tin </a:t>
                          </a:r>
                          <a:r>
                            <a:rPr lang="en-US" sz="4400" b="1" dirty="0" err="1"/>
                            <a:t>cậy</a:t>
                          </a:r>
                          <a:endParaRPr lang="en-US" sz="4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4400" b="0" dirty="0" err="1"/>
                            <a:t>Khoảng</a:t>
                          </a:r>
                          <a:r>
                            <a:rPr lang="en-US" sz="4400" b="0" dirty="0"/>
                            <a:t> 3-5 </a:t>
                          </a:r>
                          <a:r>
                            <a:rPr lang="en-US" sz="4400" b="0" dirty="0" err="1"/>
                            <a:t>năm</a:t>
                          </a:r>
                          <a:r>
                            <a:rPr lang="en-US" sz="4400" b="0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5877168"/>
                      </a:ext>
                    </a:extLst>
                  </a:tr>
                  <a:tr h="968829">
                    <a:tc>
                      <a:txBody>
                        <a:bodyPr/>
                        <a:lstStyle/>
                        <a:p>
                          <a:r>
                            <a:rPr lang="en-US" sz="4400" b="1" dirty="0" err="1"/>
                            <a:t>Phạm</a:t>
                          </a:r>
                          <a:r>
                            <a:rPr lang="en-US" sz="4400" b="1" dirty="0"/>
                            <a:t> vi </a:t>
                          </a:r>
                          <a:r>
                            <a:rPr lang="en-US" sz="4400" b="1" dirty="0" err="1"/>
                            <a:t>hoạt</a:t>
                          </a:r>
                          <a:r>
                            <a:rPr lang="en-US" sz="4400" b="1" dirty="0"/>
                            <a:t> </a:t>
                          </a:r>
                          <a:r>
                            <a:rPr lang="en-US" sz="4400" b="1" dirty="0" err="1"/>
                            <a:t>động</a:t>
                          </a:r>
                          <a:endParaRPr lang="en-US" sz="4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4400" b="0" dirty="0" err="1"/>
                            <a:t>Cây</a:t>
                          </a:r>
                          <a:r>
                            <a:rPr lang="en-US" sz="4400" b="0" dirty="0"/>
                            <a:t> </a:t>
                          </a:r>
                          <a:r>
                            <a:rPr lang="en-US" sz="4400" b="0" dirty="0" err="1"/>
                            <a:t>cảnh</a:t>
                          </a:r>
                          <a:r>
                            <a:rPr lang="en-US" sz="4400" b="0" dirty="0"/>
                            <a:t> </a:t>
                          </a:r>
                          <a:r>
                            <a:rPr lang="en-US" sz="4400" b="0" dirty="0" err="1"/>
                            <a:t>trong</a:t>
                          </a:r>
                          <a:r>
                            <a:rPr lang="en-US" sz="4400" b="0" dirty="0"/>
                            <a:t> </a:t>
                          </a:r>
                          <a:r>
                            <a:rPr lang="en-US" sz="4400" b="0" dirty="0" err="1"/>
                            <a:t>gia</a:t>
                          </a:r>
                          <a:r>
                            <a:rPr lang="en-US" sz="4400" b="0" dirty="0"/>
                            <a:t> </a:t>
                          </a:r>
                          <a:r>
                            <a:rPr lang="en-US" sz="4400" b="0" dirty="0" err="1"/>
                            <a:t>đình</a:t>
                          </a:r>
                          <a:r>
                            <a:rPr lang="en-US" sz="4400" b="0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2467557"/>
                      </a:ext>
                    </a:extLst>
                  </a:tr>
                  <a:tr h="968829">
                    <a:tc>
                      <a:txBody>
                        <a:bodyPr/>
                        <a:lstStyle/>
                        <a:p>
                          <a:r>
                            <a:rPr lang="en-US" sz="4400" b="1" dirty="0" err="1"/>
                            <a:t>Giá</a:t>
                          </a:r>
                          <a:r>
                            <a:rPr lang="en-US" sz="4400" b="1" dirty="0"/>
                            <a:t> </a:t>
                          </a:r>
                          <a:r>
                            <a:rPr lang="en-US" sz="4400" b="1" dirty="0" err="1"/>
                            <a:t>thành</a:t>
                          </a:r>
                          <a:endParaRPr lang="en-US" sz="4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~</a:t>
                          </a:r>
                          <a:r>
                            <a:rPr lang="en-US" sz="4400" b="0" dirty="0"/>
                            <a:t>350.000VNĐ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66410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064217EC-6D12-6E19-F23E-B356192C86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7082820"/>
                  </p:ext>
                </p:extLst>
              </p:nvPr>
            </p:nvGraphicFramePr>
            <p:xfrm>
              <a:off x="3276600" y="1901490"/>
              <a:ext cx="12344400" cy="7709265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400800">
                      <a:extLst>
                        <a:ext uri="{9D8B030D-6E8A-4147-A177-3AD203B41FA5}">
                          <a16:colId xmlns:a16="http://schemas.microsoft.com/office/drawing/2014/main" val="4138732708"/>
                        </a:ext>
                      </a:extLst>
                    </a:gridCol>
                    <a:gridCol w="5943600">
                      <a:extLst>
                        <a:ext uri="{9D8B030D-6E8A-4147-A177-3AD203B41FA5}">
                          <a16:colId xmlns:a16="http://schemas.microsoft.com/office/drawing/2014/main" val="2137561964"/>
                        </a:ext>
                      </a:extLst>
                    </a:gridCol>
                  </a:tblGrid>
                  <a:tr h="968829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4400" b="1" dirty="0" err="1"/>
                            <a:t>Chỉ</a:t>
                          </a:r>
                          <a:r>
                            <a:rPr lang="en-US" sz="4400" b="1" dirty="0"/>
                            <a:t> </a:t>
                          </a:r>
                          <a:r>
                            <a:rPr lang="en-US" sz="4400" b="1" dirty="0" err="1"/>
                            <a:t>tiêu</a:t>
                          </a:r>
                          <a:r>
                            <a:rPr lang="en-US" sz="4400" b="1" dirty="0"/>
                            <a:t> phi </a:t>
                          </a:r>
                          <a:r>
                            <a:rPr lang="en-US" sz="4400" b="1" dirty="0" err="1"/>
                            <a:t>chức</a:t>
                          </a:r>
                          <a:r>
                            <a:rPr lang="en-US" sz="4400" b="1" dirty="0"/>
                            <a:t> </a:t>
                          </a:r>
                          <a:r>
                            <a:rPr lang="en-US" sz="4400" b="1" dirty="0" err="1"/>
                            <a:t>năng</a:t>
                          </a:r>
                          <a:endParaRPr lang="en-US" sz="4400" b="1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8757988"/>
                      </a:ext>
                    </a:extLst>
                  </a:tr>
                  <a:tr h="968829">
                    <a:tc>
                      <a:txBody>
                        <a:bodyPr/>
                        <a:lstStyle/>
                        <a:p>
                          <a:r>
                            <a:rPr lang="en-US" sz="4400" b="1" dirty="0" err="1"/>
                            <a:t>Kích</a:t>
                          </a:r>
                          <a:r>
                            <a:rPr lang="en-US" sz="4400" b="1" dirty="0"/>
                            <a:t> </a:t>
                          </a:r>
                          <a:r>
                            <a:rPr lang="en-US" sz="4400" b="1" dirty="0" err="1"/>
                            <a:t>thước</a:t>
                          </a:r>
                          <a:r>
                            <a:rPr lang="en-US" sz="4400" b="1" dirty="0"/>
                            <a:t>(</a:t>
                          </a:r>
                          <a:r>
                            <a:rPr lang="en-US" sz="4400" b="1" dirty="0" err="1"/>
                            <a:t>diện</a:t>
                          </a:r>
                          <a:r>
                            <a:rPr lang="en-US" sz="4400" b="1" dirty="0"/>
                            <a:t> </a:t>
                          </a:r>
                          <a:r>
                            <a:rPr lang="en-US" sz="4400" b="1" dirty="0" err="1"/>
                            <a:t>tích</a:t>
                          </a:r>
                          <a:r>
                            <a:rPr lang="en-US" sz="4400" b="1" dirty="0"/>
                            <a:t> </a:t>
                          </a:r>
                          <a:r>
                            <a:rPr lang="en-US" sz="4400" b="1" dirty="0" err="1"/>
                            <a:t>tưới</a:t>
                          </a:r>
                          <a:r>
                            <a:rPr lang="en-US" sz="4400" b="1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7897" t="-112579" r="-410" b="-6050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9119202"/>
                      </a:ext>
                    </a:extLst>
                  </a:tr>
                  <a:tr h="1432560">
                    <a:tc>
                      <a:txBody>
                        <a:bodyPr/>
                        <a:lstStyle/>
                        <a:p>
                          <a:r>
                            <a:rPr lang="en-US" sz="4400" b="1" dirty="0" err="1"/>
                            <a:t>Khối</a:t>
                          </a:r>
                          <a:r>
                            <a:rPr lang="en-US" sz="4400" b="1" dirty="0"/>
                            <a:t> </a:t>
                          </a:r>
                          <a:r>
                            <a:rPr lang="en-US" sz="4400" b="1" dirty="0" err="1"/>
                            <a:t>lượng</a:t>
                          </a:r>
                          <a:endParaRPr lang="en-US" sz="4400" b="1" dirty="0"/>
                        </a:p>
                        <a:p>
                          <a:endParaRPr lang="en-US" sz="4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~</a:t>
                          </a:r>
                          <a:r>
                            <a:rPr lang="en-US" sz="4400" b="0" dirty="0"/>
                            <a:t>300g.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4814388"/>
                      </a:ext>
                    </a:extLst>
                  </a:tr>
                  <a:tr h="1432560">
                    <a:tc>
                      <a:txBody>
                        <a:bodyPr/>
                        <a:lstStyle/>
                        <a:p>
                          <a:r>
                            <a:rPr lang="en-US" sz="4400" b="1" dirty="0" err="1"/>
                            <a:t>Ngoại</a:t>
                          </a:r>
                          <a:r>
                            <a:rPr lang="en-US" sz="4400" b="1" dirty="0"/>
                            <a:t> </a:t>
                          </a:r>
                          <a:r>
                            <a:rPr lang="en-US" sz="4400" b="1" dirty="0" err="1"/>
                            <a:t>quan</a:t>
                          </a:r>
                          <a:endParaRPr lang="en-US" sz="4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4400" b="0" dirty="0" err="1"/>
                            <a:t>Mạch</a:t>
                          </a:r>
                          <a:r>
                            <a:rPr lang="en-US" sz="4400" b="0" dirty="0"/>
                            <a:t> </a:t>
                          </a:r>
                          <a:r>
                            <a:rPr lang="en-US" sz="4400" b="0" dirty="0" err="1"/>
                            <a:t>xử</a:t>
                          </a:r>
                          <a:r>
                            <a:rPr lang="en-US" sz="4400" b="0" dirty="0"/>
                            <a:t> </a:t>
                          </a:r>
                          <a:r>
                            <a:rPr lang="en-US" sz="4400" b="0" dirty="0" err="1"/>
                            <a:t>lý</a:t>
                          </a:r>
                          <a:r>
                            <a:rPr lang="en-US" sz="4400" b="0" dirty="0"/>
                            <a:t> </a:t>
                          </a:r>
                          <a:r>
                            <a:rPr lang="en-US" sz="4400" b="0" dirty="0" err="1"/>
                            <a:t>dây</a:t>
                          </a:r>
                          <a:r>
                            <a:rPr lang="en-US" sz="4400" b="0" dirty="0"/>
                            <a:t> </a:t>
                          </a:r>
                          <a:r>
                            <a:rPr lang="en-US" sz="4400" b="0" dirty="0" err="1"/>
                            <a:t>nối</a:t>
                          </a:r>
                          <a:r>
                            <a:rPr lang="en-US" sz="4400" b="0" dirty="0"/>
                            <a:t> </a:t>
                          </a:r>
                          <a:r>
                            <a:rPr lang="en-US" sz="4400" b="0" dirty="0" err="1"/>
                            <a:t>gọn</a:t>
                          </a:r>
                          <a:r>
                            <a:rPr lang="en-US" sz="4400" b="0" dirty="0"/>
                            <a:t> </a:t>
                          </a:r>
                          <a:r>
                            <a:rPr lang="en-US" sz="4400" b="0" dirty="0" err="1"/>
                            <a:t>gàng</a:t>
                          </a:r>
                          <a:r>
                            <a:rPr lang="en-US" sz="4400" b="0" dirty="0"/>
                            <a:t>, </a:t>
                          </a:r>
                          <a:r>
                            <a:rPr lang="en-US" sz="4400" b="0" dirty="0" err="1"/>
                            <a:t>chống</a:t>
                          </a:r>
                          <a:r>
                            <a:rPr lang="en-US" sz="4400" b="0" dirty="0"/>
                            <a:t> </a:t>
                          </a:r>
                          <a:r>
                            <a:rPr lang="en-US" sz="4400" b="0" dirty="0" err="1"/>
                            <a:t>dính</a:t>
                          </a:r>
                          <a:r>
                            <a:rPr lang="en-US" sz="4400" b="0" dirty="0"/>
                            <a:t> </a:t>
                          </a:r>
                          <a:r>
                            <a:rPr lang="en-US" sz="4400" b="0" dirty="0" err="1"/>
                            <a:t>nước</a:t>
                          </a:r>
                          <a:r>
                            <a:rPr lang="en-US" sz="4400" b="0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2282779"/>
                      </a:ext>
                    </a:extLst>
                  </a:tr>
                  <a:tr h="968829">
                    <a:tc>
                      <a:txBody>
                        <a:bodyPr/>
                        <a:lstStyle/>
                        <a:p>
                          <a:r>
                            <a:rPr lang="en-US" sz="4400" b="1" dirty="0" err="1"/>
                            <a:t>Độ</a:t>
                          </a:r>
                          <a:r>
                            <a:rPr lang="en-US" sz="4400" b="1" dirty="0"/>
                            <a:t> </a:t>
                          </a:r>
                          <a:r>
                            <a:rPr lang="en-US" sz="4400" b="1" dirty="0" err="1"/>
                            <a:t>bền</a:t>
                          </a:r>
                          <a:r>
                            <a:rPr lang="en-US" sz="4400" b="1" dirty="0"/>
                            <a:t>, </a:t>
                          </a:r>
                          <a:r>
                            <a:rPr lang="en-US" sz="4400" b="1" dirty="0" err="1"/>
                            <a:t>tính</a:t>
                          </a:r>
                          <a:r>
                            <a:rPr lang="en-US" sz="4400" b="1" dirty="0"/>
                            <a:t> tin </a:t>
                          </a:r>
                          <a:r>
                            <a:rPr lang="en-US" sz="4400" b="1" dirty="0" err="1"/>
                            <a:t>cậy</a:t>
                          </a:r>
                          <a:endParaRPr lang="en-US" sz="4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4400" b="0" dirty="0" err="1"/>
                            <a:t>Khoảng</a:t>
                          </a:r>
                          <a:r>
                            <a:rPr lang="en-US" sz="4400" b="0" dirty="0"/>
                            <a:t> 3-5 </a:t>
                          </a:r>
                          <a:r>
                            <a:rPr lang="en-US" sz="4400" b="0" dirty="0" err="1"/>
                            <a:t>năm</a:t>
                          </a:r>
                          <a:r>
                            <a:rPr lang="en-US" sz="4400" b="0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5877168"/>
                      </a:ext>
                    </a:extLst>
                  </a:tr>
                  <a:tr h="968829">
                    <a:tc>
                      <a:txBody>
                        <a:bodyPr/>
                        <a:lstStyle/>
                        <a:p>
                          <a:r>
                            <a:rPr lang="en-US" sz="4400" b="1" dirty="0" err="1"/>
                            <a:t>Phạm</a:t>
                          </a:r>
                          <a:r>
                            <a:rPr lang="en-US" sz="4400" b="1" dirty="0"/>
                            <a:t> vi </a:t>
                          </a:r>
                          <a:r>
                            <a:rPr lang="en-US" sz="4400" b="1" dirty="0" err="1"/>
                            <a:t>hoạt</a:t>
                          </a:r>
                          <a:r>
                            <a:rPr lang="en-US" sz="4400" b="1" dirty="0"/>
                            <a:t> </a:t>
                          </a:r>
                          <a:r>
                            <a:rPr lang="en-US" sz="4400" b="1" dirty="0" err="1"/>
                            <a:t>động</a:t>
                          </a:r>
                          <a:endParaRPr lang="en-US" sz="4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4400" b="0" dirty="0" err="1"/>
                            <a:t>Cây</a:t>
                          </a:r>
                          <a:r>
                            <a:rPr lang="en-US" sz="4400" b="0" dirty="0"/>
                            <a:t> </a:t>
                          </a:r>
                          <a:r>
                            <a:rPr lang="en-US" sz="4400" b="0" dirty="0" err="1"/>
                            <a:t>cảnh</a:t>
                          </a:r>
                          <a:r>
                            <a:rPr lang="en-US" sz="4400" b="0" dirty="0"/>
                            <a:t> </a:t>
                          </a:r>
                          <a:r>
                            <a:rPr lang="en-US" sz="4400" b="0" dirty="0" err="1"/>
                            <a:t>trong</a:t>
                          </a:r>
                          <a:r>
                            <a:rPr lang="en-US" sz="4400" b="0" dirty="0"/>
                            <a:t> </a:t>
                          </a:r>
                          <a:r>
                            <a:rPr lang="en-US" sz="4400" b="0" dirty="0" err="1"/>
                            <a:t>gia</a:t>
                          </a:r>
                          <a:r>
                            <a:rPr lang="en-US" sz="4400" b="0" dirty="0"/>
                            <a:t> </a:t>
                          </a:r>
                          <a:r>
                            <a:rPr lang="en-US" sz="4400" b="0" dirty="0" err="1"/>
                            <a:t>đình</a:t>
                          </a:r>
                          <a:r>
                            <a:rPr lang="en-US" sz="4400" b="0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2467557"/>
                      </a:ext>
                    </a:extLst>
                  </a:tr>
                  <a:tr h="968829">
                    <a:tc>
                      <a:txBody>
                        <a:bodyPr/>
                        <a:lstStyle/>
                        <a:p>
                          <a:r>
                            <a:rPr lang="en-US" sz="4400" b="1" dirty="0" err="1"/>
                            <a:t>Giá</a:t>
                          </a:r>
                          <a:r>
                            <a:rPr lang="en-US" sz="4400" b="1" dirty="0"/>
                            <a:t> </a:t>
                          </a:r>
                          <a:r>
                            <a:rPr lang="en-US" sz="4400" b="1" dirty="0" err="1"/>
                            <a:t>thành</a:t>
                          </a:r>
                          <a:endParaRPr lang="en-US" sz="4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~</a:t>
                          </a:r>
                          <a:r>
                            <a:rPr lang="en-US" sz="4400" b="0" dirty="0"/>
                            <a:t>350.000VNĐ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664106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25703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1E3D2C-9227-C3D4-EBA2-0894A19A9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1200" y="952500"/>
            <a:ext cx="14340277" cy="9677400"/>
          </a:xfrm>
          <a:prstGeom prst="rect">
            <a:avLst/>
          </a:prstGeom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B7BA3254-2FC6-6820-C44D-957CD4B1BDEA}"/>
              </a:ext>
            </a:extLst>
          </p:cNvPr>
          <p:cNvSpPr txBox="1"/>
          <p:nvPr/>
        </p:nvSpPr>
        <p:spPr>
          <a:xfrm>
            <a:off x="3569267" y="-266700"/>
            <a:ext cx="11149466" cy="14080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SƠ ĐỒ KHỐI TỔNG QUÁT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0CDFE7-0DFB-5399-51C8-1E6145718A02}"/>
              </a:ext>
            </a:extLst>
          </p:cNvPr>
          <p:cNvSpPr txBox="1"/>
          <p:nvPr/>
        </p:nvSpPr>
        <p:spPr>
          <a:xfrm>
            <a:off x="17101907" y="9630093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2EFC3F-8CF2-118C-EF88-1F0ECE8FB9B7}"/>
              </a:ext>
            </a:extLst>
          </p:cNvPr>
          <p:cNvSpPr/>
          <p:nvPr/>
        </p:nvSpPr>
        <p:spPr>
          <a:xfrm>
            <a:off x="1828800" y="2095500"/>
            <a:ext cx="4876800" cy="6324600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EE2845-7BE7-6A22-1D73-44DDD1F8884F}"/>
              </a:ext>
            </a:extLst>
          </p:cNvPr>
          <p:cNvSpPr/>
          <p:nvPr/>
        </p:nvSpPr>
        <p:spPr>
          <a:xfrm>
            <a:off x="7772400" y="2095500"/>
            <a:ext cx="3048000" cy="6324600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394B5D-4069-A7B6-F20D-C5E23FFFAD1A}"/>
              </a:ext>
            </a:extLst>
          </p:cNvPr>
          <p:cNvSpPr/>
          <p:nvPr/>
        </p:nvSpPr>
        <p:spPr>
          <a:xfrm>
            <a:off x="11658600" y="2095500"/>
            <a:ext cx="4662877" cy="6400800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396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257863">
            <a:off x="-2821509" y="4175164"/>
            <a:ext cx="21273218" cy="9128145"/>
          </a:xfrm>
          <a:custGeom>
            <a:avLst/>
            <a:gdLst/>
            <a:ahLst/>
            <a:cxnLst/>
            <a:rect l="l" t="t" r="r" b="b"/>
            <a:pathLst>
              <a:path w="21273218" h="9128145">
                <a:moveTo>
                  <a:pt x="0" y="0"/>
                </a:moveTo>
                <a:lnTo>
                  <a:pt x="21273218" y="0"/>
                </a:lnTo>
                <a:lnTo>
                  <a:pt x="21273218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363374" y="3390900"/>
            <a:ext cx="5029200" cy="1580164"/>
          </a:xfrm>
          <a:prstGeom prst="rect">
            <a:avLst/>
          </a:prstGeom>
        </p:spPr>
        <p:txBody>
          <a:bodyPr lIns="0" tIns="0" rIns="0" bIns="0" rtlCol="0" anchor="t">
            <a:prstTxWarp prst="textArchUp">
              <a:avLst>
                <a:gd name="adj" fmla="val 10965314"/>
              </a:avLst>
            </a:prstTxWarp>
            <a:spAutoFit/>
          </a:bodyPr>
          <a:lstStyle/>
          <a:p>
            <a:pPr marL="0" lvl="0" indent="0" algn="ctr">
              <a:lnSpc>
                <a:spcPts val="13013"/>
              </a:lnSpc>
              <a:spcBef>
                <a:spcPct val="0"/>
              </a:spcBef>
            </a:pPr>
            <a:r>
              <a:rPr lang="en-US" sz="6600" b="1" dirty="0">
                <a:solidFill>
                  <a:srgbClr val="231F20"/>
                </a:solidFill>
                <a:effectLst>
                  <a:outerShdw blurRad="50800" dist="50800" sx="1000" sy="1000" algn="ctr" rotWithShape="0">
                    <a:srgbClr val="000000"/>
                  </a:outerShdw>
                  <a:reflection endPos="0" dist="508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SƠ ĐỒ MẠCH</a:t>
            </a:r>
          </a:p>
        </p:txBody>
      </p:sp>
      <p:pic>
        <p:nvPicPr>
          <p:cNvPr id="7" name="Picture 6" descr="A computer screen shot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AD7DC89F-D44E-8EFA-4F9A-23276EAE5E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427" y="0"/>
            <a:ext cx="12562574" cy="10287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1D9395-023E-83AE-BFCB-614ACAAA6730}"/>
              </a:ext>
            </a:extLst>
          </p:cNvPr>
          <p:cNvSpPr txBox="1"/>
          <p:nvPr/>
        </p:nvSpPr>
        <p:spPr>
          <a:xfrm>
            <a:off x="17526000" y="9563100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17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890E962B-8C9E-2A8F-3AEB-1340CC17BBD3}"/>
              </a:ext>
            </a:extLst>
          </p:cNvPr>
          <p:cNvSpPr txBox="1"/>
          <p:nvPr/>
        </p:nvSpPr>
        <p:spPr>
          <a:xfrm>
            <a:off x="3569267" y="9144"/>
            <a:ext cx="11149466" cy="14255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5400" b="1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LƯU</a:t>
            </a:r>
            <a:r>
              <a:rPr lang="en-US" sz="5400" b="1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5400" b="1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5400" b="1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5400" b="1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5400" b="1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LÝ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E31748-EDD0-9E10-0ADA-C5898D113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5600" y="1563846"/>
            <a:ext cx="12496800" cy="84324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CE301E-8622-06B9-A205-05A8CAEAE050}"/>
              </a:ext>
            </a:extLst>
          </p:cNvPr>
          <p:cNvSpPr txBox="1"/>
          <p:nvPr/>
        </p:nvSpPr>
        <p:spPr>
          <a:xfrm>
            <a:off x="17046315" y="9596203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192994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2035253">
            <a:off x="17604731" y="3579412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0799999">
            <a:off x="-3200399" y="-7658099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361274" y="1421761"/>
            <a:ext cx="13599322" cy="8865239"/>
          </a:xfrm>
          <a:custGeom>
            <a:avLst/>
            <a:gdLst/>
            <a:ahLst/>
            <a:cxnLst/>
            <a:rect l="l" t="t" r="r" b="b"/>
            <a:pathLst>
              <a:path w="13599322" h="8865239">
                <a:moveTo>
                  <a:pt x="0" y="0"/>
                </a:moveTo>
                <a:lnTo>
                  <a:pt x="13599322" y="0"/>
                </a:lnTo>
                <a:lnTo>
                  <a:pt x="13599322" y="8865239"/>
                </a:lnTo>
                <a:lnTo>
                  <a:pt x="0" y="88652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471534" y="-3757"/>
            <a:ext cx="8904094" cy="1425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NGUYÊN LÝ HOẠT ĐỘNG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BB8F4E-2513-D4D3-DF0C-064FE0CA6676}"/>
              </a:ext>
            </a:extLst>
          </p:cNvPr>
          <p:cNvSpPr txBox="1"/>
          <p:nvPr/>
        </p:nvSpPr>
        <p:spPr>
          <a:xfrm>
            <a:off x="17373600" y="9639300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887923">
            <a:off x="-6937517" y="-8747353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0580377">
            <a:off x="11207833" y="3921669"/>
            <a:ext cx="12102934" cy="12419055"/>
          </a:xfrm>
          <a:custGeom>
            <a:avLst/>
            <a:gdLst/>
            <a:ahLst/>
            <a:cxnLst/>
            <a:rect l="l" t="t" r="r" b="b"/>
            <a:pathLst>
              <a:path w="12102934" h="12419055">
                <a:moveTo>
                  <a:pt x="0" y="0"/>
                </a:moveTo>
                <a:lnTo>
                  <a:pt x="12102934" y="0"/>
                </a:lnTo>
                <a:lnTo>
                  <a:pt x="12102934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3785897" y="4821179"/>
            <a:ext cx="3145217" cy="3434885"/>
            <a:chOff x="0" y="0"/>
            <a:chExt cx="862412" cy="9418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11D1C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3973186" y="3655690"/>
            <a:ext cx="2706695" cy="2696122"/>
            <a:chOff x="0" y="0"/>
            <a:chExt cx="6502400" cy="6477000"/>
          </a:xfrm>
        </p:grpSpPr>
        <p:sp>
          <p:nvSpPr>
            <p:cNvPr id="9" name="Freeform 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24972" r="223" b="-2497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D805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571796" y="4821179"/>
            <a:ext cx="3145217" cy="3434885"/>
            <a:chOff x="0" y="0"/>
            <a:chExt cx="862412" cy="94183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11D1C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7819819" y="3655690"/>
            <a:ext cx="2706695" cy="2696122"/>
            <a:chOff x="0" y="0"/>
            <a:chExt cx="6502400" cy="6477000"/>
          </a:xfrm>
        </p:grpSpPr>
        <p:sp>
          <p:nvSpPr>
            <p:cNvPr id="15" name="Freeform 15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-24999" r="223" b="-2499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D805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355189" y="4821179"/>
            <a:ext cx="3145217" cy="3434885"/>
            <a:chOff x="0" y="0"/>
            <a:chExt cx="862412" cy="94183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11D1C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1576551" y="3655690"/>
            <a:ext cx="2706695" cy="2696122"/>
            <a:chOff x="0" y="0"/>
            <a:chExt cx="6502400" cy="6477000"/>
          </a:xfrm>
        </p:grpSpPr>
        <p:sp>
          <p:nvSpPr>
            <p:cNvPr id="21" name="Freeform 21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24574" r="-2457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D805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Freeform 23"/>
          <p:cNvSpPr/>
          <p:nvPr/>
        </p:nvSpPr>
        <p:spPr>
          <a:xfrm>
            <a:off x="3785898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7571796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1355189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6" name="Group 26"/>
          <p:cNvGrpSpPr/>
          <p:nvPr/>
        </p:nvGrpSpPr>
        <p:grpSpPr>
          <a:xfrm>
            <a:off x="0" y="4821179"/>
            <a:ext cx="3145217" cy="3434885"/>
            <a:chOff x="0" y="0"/>
            <a:chExt cx="862412" cy="94183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11D1C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187287" y="3655690"/>
            <a:ext cx="2706695" cy="2696122"/>
            <a:chOff x="0" y="0"/>
            <a:chExt cx="6502400" cy="6477000"/>
          </a:xfrm>
        </p:grpSpPr>
        <p:sp>
          <p:nvSpPr>
            <p:cNvPr id="30" name="Freeform 3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223" t="-208" r="223" b="-20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D805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5142783" y="4821179"/>
            <a:ext cx="3145217" cy="3434885"/>
            <a:chOff x="0" y="0"/>
            <a:chExt cx="862412" cy="94183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11D1C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35" name="Group 35"/>
          <p:cNvGrpSpPr>
            <a:grpSpLocks noChangeAspect="1"/>
          </p:cNvGrpSpPr>
          <p:nvPr/>
        </p:nvGrpSpPr>
        <p:grpSpPr>
          <a:xfrm>
            <a:off x="15330070" y="3655690"/>
            <a:ext cx="2706695" cy="2696122"/>
            <a:chOff x="0" y="0"/>
            <a:chExt cx="6502400" cy="6477000"/>
          </a:xfrm>
        </p:grpSpPr>
        <p:sp>
          <p:nvSpPr>
            <p:cNvPr id="36" name="Freeform 36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0"/>
              <a:stretch>
                <a:fillRect l="223" t="-1026" r="223" b="-102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D805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8" name="Freeform 38"/>
          <p:cNvSpPr/>
          <p:nvPr/>
        </p:nvSpPr>
        <p:spPr>
          <a:xfrm>
            <a:off x="15142783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Freeform 39"/>
          <p:cNvSpPr/>
          <p:nvPr/>
        </p:nvSpPr>
        <p:spPr>
          <a:xfrm>
            <a:off x="-31974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TextBox 40"/>
          <p:cNvSpPr txBox="1"/>
          <p:nvPr/>
        </p:nvSpPr>
        <p:spPr>
          <a:xfrm>
            <a:off x="2244967" y="1006757"/>
            <a:ext cx="13617940" cy="1525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b="1" dirty="0">
                <a:solidFill>
                  <a:srgbClr val="111D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NHÓM 8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4229966" y="6558496"/>
            <a:ext cx="2257081" cy="415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b="1" spc="136" dirty="0">
                <a:solidFill>
                  <a:srgbClr val="D4E0E2"/>
                </a:solidFill>
              </a:rPr>
              <a:t>Duy </a:t>
            </a:r>
            <a:r>
              <a:rPr lang="en-US" sz="2738" b="1" spc="136" dirty="0" err="1">
                <a:solidFill>
                  <a:srgbClr val="D4E0E2"/>
                </a:solidFill>
              </a:rPr>
              <a:t>Tùng</a:t>
            </a:r>
            <a:endParaRPr lang="en-US" sz="2738" b="1" spc="136" dirty="0">
              <a:solidFill>
                <a:srgbClr val="D4E0E2"/>
              </a:solidFill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4163240" y="7488242"/>
            <a:ext cx="2302097" cy="315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b="1" spc="102" dirty="0">
                <a:solidFill>
                  <a:srgbClr val="D4E0E2"/>
                </a:solidFill>
                <a:latin typeface="DM Sans"/>
              </a:rPr>
              <a:t>20224463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8005441" y="6558496"/>
            <a:ext cx="2213980" cy="41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b="1" spc="136" dirty="0" err="1">
                <a:solidFill>
                  <a:srgbClr val="D4E0E2"/>
                </a:solidFill>
              </a:rPr>
              <a:t>Hải</a:t>
            </a:r>
            <a:r>
              <a:rPr lang="en-US" sz="2738" b="1" spc="136" dirty="0">
                <a:solidFill>
                  <a:srgbClr val="D4E0E2"/>
                </a:solidFill>
              </a:rPr>
              <a:t> Long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949138" y="7488242"/>
            <a:ext cx="2302097" cy="315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b="1" spc="102" dirty="0">
                <a:solidFill>
                  <a:srgbClr val="D4E0E2"/>
                </a:solidFill>
                <a:latin typeface="DM Sans"/>
              </a:rPr>
              <a:t>20224424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860014" y="6558496"/>
            <a:ext cx="2009227" cy="41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b="1" spc="136" dirty="0" err="1">
                <a:solidFill>
                  <a:srgbClr val="D4E0E2"/>
                </a:solidFill>
              </a:rPr>
              <a:t>Việt</a:t>
            </a:r>
            <a:r>
              <a:rPr lang="en-US" sz="2738" b="1" spc="136" dirty="0">
                <a:solidFill>
                  <a:srgbClr val="D4E0E2"/>
                </a:solidFill>
              </a:rPr>
              <a:t> </a:t>
            </a:r>
            <a:r>
              <a:rPr lang="en-US" sz="2738" b="1" spc="136" dirty="0" err="1">
                <a:solidFill>
                  <a:srgbClr val="D4E0E2"/>
                </a:solidFill>
              </a:rPr>
              <a:t>Tùng</a:t>
            </a:r>
            <a:endParaRPr lang="en-US" sz="2738" b="1" spc="136" dirty="0">
              <a:solidFill>
                <a:srgbClr val="D4E0E2"/>
              </a:solidFill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11821914" y="7488242"/>
            <a:ext cx="2302097" cy="315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b="1" spc="102" dirty="0">
                <a:solidFill>
                  <a:srgbClr val="D4E0E2"/>
                </a:solidFill>
                <a:latin typeface="DM Sans"/>
              </a:rPr>
              <a:t>20224415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433645" y="6558496"/>
            <a:ext cx="2213980" cy="41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b="1" spc="136" dirty="0" err="1">
                <a:solidFill>
                  <a:srgbClr val="D4E0E2"/>
                </a:solidFill>
              </a:rPr>
              <a:t>Đức</a:t>
            </a:r>
            <a:r>
              <a:rPr lang="en-US" sz="2738" b="1" spc="136" dirty="0">
                <a:solidFill>
                  <a:srgbClr val="D4E0E2"/>
                </a:solidFill>
              </a:rPr>
              <a:t> Lâm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5576427" y="6558496"/>
            <a:ext cx="2213980" cy="41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b="1" spc="136" dirty="0" err="1">
                <a:solidFill>
                  <a:srgbClr val="D4E0E2"/>
                </a:solidFill>
              </a:rPr>
              <a:t>Hoàng</a:t>
            </a:r>
            <a:r>
              <a:rPr lang="en-US" sz="2738" b="1" spc="136" dirty="0">
                <a:solidFill>
                  <a:srgbClr val="D4E0E2"/>
                </a:solidFill>
              </a:rPr>
              <a:t> Linh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5520124" y="7488242"/>
            <a:ext cx="2302097" cy="315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b="1" spc="102" dirty="0">
                <a:solidFill>
                  <a:srgbClr val="D4E0E2"/>
                </a:solidFill>
                <a:latin typeface="DM Sans"/>
              </a:rPr>
              <a:t>20224410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421560" y="7488242"/>
            <a:ext cx="2302097" cy="315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b="1" spc="102" dirty="0">
                <a:solidFill>
                  <a:srgbClr val="D4E0E2"/>
                </a:solidFill>
                <a:latin typeface="DM Sans"/>
              </a:rPr>
              <a:t>20224441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A4CD595-3419-C6C0-55CC-3AD06A8465AD}"/>
              </a:ext>
            </a:extLst>
          </p:cNvPr>
          <p:cNvSpPr txBox="1"/>
          <p:nvPr/>
        </p:nvSpPr>
        <p:spPr>
          <a:xfrm>
            <a:off x="17357924" y="9576745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4510891">
            <a:off x="-484941" y="6681435"/>
            <a:ext cx="9894000" cy="10152425"/>
          </a:xfrm>
          <a:custGeom>
            <a:avLst/>
            <a:gdLst/>
            <a:ahLst/>
            <a:cxnLst/>
            <a:rect l="l" t="t" r="r" b="b"/>
            <a:pathLst>
              <a:path w="9894000" h="10152425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9144000" y="1278539"/>
            <a:ext cx="13188954" cy="1318895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2F4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17835220">
            <a:off x="940501" y="-6094665"/>
            <a:ext cx="8317796" cy="10273507"/>
          </a:xfrm>
          <a:custGeom>
            <a:avLst/>
            <a:gdLst/>
            <a:ahLst/>
            <a:cxnLst/>
            <a:rect l="l" t="t" r="r" b="b"/>
            <a:pathLst>
              <a:path w="12110389" h="12426705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758128" y="2779366"/>
            <a:ext cx="7294584" cy="6173041"/>
          </a:xfrm>
          <a:custGeom>
            <a:avLst/>
            <a:gdLst/>
            <a:ahLst/>
            <a:cxnLst/>
            <a:rect l="l" t="t" r="r" b="b"/>
            <a:pathLst>
              <a:path w="7294584" h="6173041">
                <a:moveTo>
                  <a:pt x="0" y="0"/>
                </a:moveTo>
                <a:lnTo>
                  <a:pt x="7294584" y="0"/>
                </a:lnTo>
                <a:lnTo>
                  <a:pt x="7294584" y="6173041"/>
                </a:lnTo>
                <a:lnTo>
                  <a:pt x="0" y="61730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783244" y="4127837"/>
            <a:ext cx="8350314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000" b="1" spc="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06.CHỌN LINH KIỆN CHO TỪNG KHỐI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5A4922-AB5B-D235-1167-36D6510AC409}"/>
              </a:ext>
            </a:extLst>
          </p:cNvPr>
          <p:cNvSpPr txBox="1"/>
          <p:nvPr/>
        </p:nvSpPr>
        <p:spPr>
          <a:xfrm>
            <a:off x="17297400" y="9679700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0" name="Rectangle 6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8287542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8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" y="0"/>
            <a:ext cx="18287543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02" name="Freeform: Shape 10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45401" y="5976"/>
            <a:ext cx="14064948" cy="10287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3" name="Group 12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55104" y="5977"/>
            <a:ext cx="14659148" cy="10287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4" name="Freeform: Shape 14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5" name="Freeform: Shape 16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6" name="Freeform: Shape 18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2862C7C-CF6B-FD71-3B3C-4D01C8D87430}"/>
              </a:ext>
            </a:extLst>
          </p:cNvPr>
          <p:cNvSpPr/>
          <p:nvPr/>
        </p:nvSpPr>
        <p:spPr>
          <a:xfrm>
            <a:off x="5121424" y="2915493"/>
            <a:ext cx="8408332" cy="31141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b="1" kern="12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  <a:ea typeface="+mj-ea"/>
                <a:cs typeface="+mj-cs"/>
              </a:rPr>
              <a:t>KHỐI THU THẬP DỮ LIỆU</a:t>
            </a:r>
          </a:p>
        </p:txBody>
      </p:sp>
      <p:grpSp>
        <p:nvGrpSpPr>
          <p:cNvPr id="307" name="Group 21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57" y="-6233"/>
            <a:ext cx="3772421" cy="3261500"/>
            <a:chOff x="-305" y="-4155"/>
            <a:chExt cx="2514948" cy="2174333"/>
          </a:xfrm>
        </p:grpSpPr>
        <p:sp>
          <p:nvSpPr>
            <p:cNvPr id="308" name="Freeform: Shape 22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Freeform: Shape 24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4528590" y="7025499"/>
            <a:ext cx="3772422" cy="3261500"/>
            <a:chOff x="-305" y="-4155"/>
            <a:chExt cx="2514948" cy="2174333"/>
          </a:xfrm>
        </p:grpSpPr>
        <p:sp>
          <p:nvSpPr>
            <p:cNvPr id="310" name="Freeform: Shape 28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Freeform: Shape 29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12" name="Freeform: Shape 31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D6EEB1-0F89-08FF-0852-55AF3C1ECAF8}"/>
              </a:ext>
            </a:extLst>
          </p:cNvPr>
          <p:cNvSpPr txBox="1"/>
          <p:nvPr/>
        </p:nvSpPr>
        <p:spPr>
          <a:xfrm>
            <a:off x="17101907" y="9630093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998407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3294" y="1754264"/>
            <a:ext cx="10773212" cy="7528794"/>
            <a:chOff x="0" y="0"/>
            <a:chExt cx="3682024" cy="22926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82024" cy="2292620"/>
            </a:xfrm>
            <a:custGeom>
              <a:avLst/>
              <a:gdLst/>
              <a:ahLst/>
              <a:cxnLst/>
              <a:rect l="l" t="t" r="r" b="b"/>
              <a:pathLst>
                <a:path w="3682024" h="2292620">
                  <a:moveTo>
                    <a:pt x="0" y="0"/>
                  </a:moveTo>
                  <a:lnTo>
                    <a:pt x="3682024" y="0"/>
                  </a:lnTo>
                  <a:lnTo>
                    <a:pt x="3682024" y="2292620"/>
                  </a:lnTo>
                  <a:lnTo>
                    <a:pt x="0" y="229262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802999" y="128274"/>
            <a:ext cx="1175703" cy="1173721"/>
          </a:xfrm>
          <a:custGeom>
            <a:avLst/>
            <a:gdLst/>
            <a:ahLst/>
            <a:cxnLst/>
            <a:rect l="l" t="t" r="r" b="b"/>
            <a:pathLst>
              <a:path w="1156649" h="1173721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-3002044" y="7786961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2133600" y="560487"/>
            <a:ext cx="9752965" cy="886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27"/>
              </a:lnSpc>
            </a:pPr>
            <a:r>
              <a:rPr lang="en-US" sz="5400" b="1" spc="3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CẢM</a:t>
            </a:r>
            <a:r>
              <a:rPr lang="en-US" sz="5400" b="1" spc="3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spc="3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BIẾN</a:t>
            </a:r>
            <a:r>
              <a:rPr lang="en-US" sz="5400" b="1" spc="3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5400" b="1" spc="3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5400" b="1" spc="3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spc="3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ẨM</a:t>
            </a:r>
            <a:r>
              <a:rPr lang="en-US" sz="5400" b="1" spc="3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spc="3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ĐẤT</a:t>
            </a:r>
            <a:endParaRPr lang="en-US" sz="5400" b="1" spc="300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4844B-A06F-4EE1-9DB9-90924480672D}"/>
              </a:ext>
            </a:extLst>
          </p:cNvPr>
          <p:cNvSpPr txBox="1"/>
          <p:nvPr/>
        </p:nvSpPr>
        <p:spPr>
          <a:xfrm>
            <a:off x="16917940" y="9476301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vi-VN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7" name="Group 14">
            <a:extLst>
              <a:ext uri="{FF2B5EF4-FFF2-40B4-BE49-F238E27FC236}">
                <a16:creationId xmlns:a16="http://schemas.microsoft.com/office/drawing/2014/main" id="{CE1C3893-3563-431E-9660-EC4C91FBB98D}"/>
              </a:ext>
            </a:extLst>
          </p:cNvPr>
          <p:cNvGrpSpPr>
            <a:grpSpLocks noChangeAspect="1"/>
          </p:cNvGrpSpPr>
          <p:nvPr/>
        </p:nvGrpSpPr>
        <p:grpSpPr>
          <a:xfrm>
            <a:off x="12085989" y="613267"/>
            <a:ext cx="4296549" cy="4437476"/>
            <a:chOff x="0" y="0"/>
            <a:chExt cx="6350000" cy="6558280"/>
          </a:xfrm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6F669694-D078-0483-029E-A07247A54A1A}"/>
                </a:ext>
              </a:extLst>
            </p:cNvPr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31D63BF7-288B-E858-8413-4001C694EB7D}"/>
                </a:ext>
              </a:extLst>
            </p:cNvPr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B350D4AD-C986-3AF0-AB23-904D425710DC}"/>
              </a:ext>
            </a:extLst>
          </p:cNvPr>
          <p:cNvGrpSpPr>
            <a:grpSpLocks noChangeAspect="1"/>
          </p:cNvGrpSpPr>
          <p:nvPr/>
        </p:nvGrpSpPr>
        <p:grpSpPr>
          <a:xfrm>
            <a:off x="12143039" y="5185558"/>
            <a:ext cx="4296549" cy="4437476"/>
            <a:chOff x="0" y="0"/>
            <a:chExt cx="6350000" cy="6558280"/>
          </a:xfrm>
        </p:grpSpPr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09E7D836-EA0E-E970-CF86-5B4EE200187D}"/>
                </a:ext>
              </a:extLst>
            </p:cNvPr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5467B372-CF1B-2E56-CA79-CFF49CBD8E39}"/>
                </a:ext>
              </a:extLst>
            </p:cNvPr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F49C1147-BC4A-796A-EB11-85BBD6128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114936"/>
              </p:ext>
            </p:extLst>
          </p:nvPr>
        </p:nvGraphicFramePr>
        <p:xfrm>
          <a:off x="1570990" y="2171701"/>
          <a:ext cx="9355250" cy="662940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331233">
                  <a:extLst>
                    <a:ext uri="{9D8B030D-6E8A-4147-A177-3AD203B41FA5}">
                      <a16:colId xmlns:a16="http://schemas.microsoft.com/office/drawing/2014/main" val="193134218"/>
                    </a:ext>
                  </a:extLst>
                </a:gridCol>
                <a:gridCol w="4008544">
                  <a:extLst>
                    <a:ext uri="{9D8B030D-6E8A-4147-A177-3AD203B41FA5}">
                      <a16:colId xmlns:a16="http://schemas.microsoft.com/office/drawing/2014/main" val="2946081493"/>
                    </a:ext>
                  </a:extLst>
                </a:gridCol>
                <a:gridCol w="4015473">
                  <a:extLst>
                    <a:ext uri="{9D8B030D-6E8A-4147-A177-3AD203B41FA5}">
                      <a16:colId xmlns:a16="http://schemas.microsoft.com/office/drawing/2014/main" val="1479170141"/>
                    </a:ext>
                  </a:extLst>
                </a:gridCol>
              </a:tblGrid>
              <a:tr h="139454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3200">
                          <a:effectLst/>
                        </a:rPr>
                        <a:t> </a:t>
                      </a:r>
                      <a:endParaRPr lang="en-US" sz="3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3200" b="1" dirty="0" err="1">
                          <a:effectLst/>
                        </a:rPr>
                        <a:t>Cảm</a:t>
                      </a:r>
                      <a:r>
                        <a:rPr lang="en-US" sz="3200" b="1" dirty="0">
                          <a:effectLst/>
                        </a:rPr>
                        <a:t> </a:t>
                      </a:r>
                      <a:r>
                        <a:rPr lang="en-US" sz="3200" b="1" dirty="0" err="1">
                          <a:effectLst/>
                        </a:rPr>
                        <a:t>biến</a:t>
                      </a:r>
                      <a:r>
                        <a:rPr lang="en-US" sz="3200" b="1" dirty="0">
                          <a:effectLst/>
                        </a:rPr>
                        <a:t> </a:t>
                      </a:r>
                      <a:r>
                        <a:rPr lang="en-US" sz="3200" b="1" dirty="0" err="1">
                          <a:effectLst/>
                        </a:rPr>
                        <a:t>độ</a:t>
                      </a:r>
                      <a:r>
                        <a:rPr lang="en-US" sz="3200" b="1" dirty="0">
                          <a:effectLst/>
                        </a:rPr>
                        <a:t> </a:t>
                      </a:r>
                      <a:r>
                        <a:rPr lang="en-US" sz="3200" b="1" dirty="0" err="1">
                          <a:effectLst/>
                        </a:rPr>
                        <a:t>ẩm</a:t>
                      </a:r>
                      <a:r>
                        <a:rPr lang="en-US" sz="3200" b="1" dirty="0">
                          <a:effectLst/>
                        </a:rPr>
                        <a:t> </a:t>
                      </a:r>
                      <a:r>
                        <a:rPr lang="en-US" sz="3200" b="1" dirty="0" err="1">
                          <a:effectLst/>
                        </a:rPr>
                        <a:t>đất</a:t>
                      </a:r>
                      <a:r>
                        <a:rPr lang="en-US" sz="3200" b="1" dirty="0">
                          <a:effectLst/>
                        </a:rPr>
                        <a:t> LM393</a:t>
                      </a:r>
                      <a:endParaRPr lang="en-US" sz="3200" b="1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3200" b="1" dirty="0" err="1">
                          <a:effectLst/>
                        </a:rPr>
                        <a:t>Cảm</a:t>
                      </a:r>
                      <a:r>
                        <a:rPr lang="en-US" sz="3200" b="1" dirty="0">
                          <a:effectLst/>
                        </a:rPr>
                        <a:t> </a:t>
                      </a:r>
                      <a:r>
                        <a:rPr lang="en-US" sz="3200" b="1" dirty="0" err="1">
                          <a:effectLst/>
                        </a:rPr>
                        <a:t>biến</a:t>
                      </a:r>
                      <a:r>
                        <a:rPr lang="en-US" sz="3200" b="1" dirty="0">
                          <a:effectLst/>
                        </a:rPr>
                        <a:t> </a:t>
                      </a:r>
                      <a:r>
                        <a:rPr lang="en-US" sz="3200" b="1" dirty="0" err="1">
                          <a:effectLst/>
                        </a:rPr>
                        <a:t>độ</a:t>
                      </a:r>
                      <a:r>
                        <a:rPr lang="en-US" sz="3200" b="1" dirty="0">
                          <a:effectLst/>
                        </a:rPr>
                        <a:t> </a:t>
                      </a:r>
                      <a:r>
                        <a:rPr lang="en-US" sz="3200" b="1" dirty="0" err="1">
                          <a:effectLst/>
                        </a:rPr>
                        <a:t>ẩm</a:t>
                      </a:r>
                      <a:r>
                        <a:rPr lang="en-US" sz="3200" b="1" dirty="0">
                          <a:effectLst/>
                        </a:rPr>
                        <a:t> </a:t>
                      </a:r>
                      <a:r>
                        <a:rPr lang="en-US" sz="3200" b="1" dirty="0" err="1">
                          <a:effectLst/>
                        </a:rPr>
                        <a:t>đất</a:t>
                      </a:r>
                      <a:r>
                        <a:rPr lang="en-US" sz="3200" b="1" dirty="0">
                          <a:effectLst/>
                        </a:rPr>
                        <a:t> </a:t>
                      </a:r>
                      <a:r>
                        <a:rPr lang="en-US" sz="3200" b="1" dirty="0" err="1">
                          <a:effectLst/>
                        </a:rPr>
                        <a:t>điện</a:t>
                      </a:r>
                      <a:r>
                        <a:rPr lang="en-US" sz="3200" b="1" dirty="0">
                          <a:effectLst/>
                        </a:rPr>
                        <a:t> dung v1.2</a:t>
                      </a:r>
                      <a:endParaRPr lang="en-US" sz="3200" b="1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3658476"/>
                  </a:ext>
                </a:extLst>
              </a:tr>
              <a:tr h="33111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3200" b="1" dirty="0" err="1">
                          <a:effectLst/>
                        </a:rPr>
                        <a:t>Ưu</a:t>
                      </a:r>
                      <a:r>
                        <a:rPr lang="en-US" sz="3200" b="1" dirty="0">
                          <a:effectLst/>
                        </a:rPr>
                        <a:t> </a:t>
                      </a:r>
                      <a:r>
                        <a:rPr lang="en-US" sz="3200" b="1" dirty="0" err="1">
                          <a:effectLst/>
                        </a:rPr>
                        <a:t>điểm</a:t>
                      </a:r>
                      <a:endParaRPr lang="en-US" sz="3200" b="1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en-US" sz="3200">
                          <a:effectLst/>
                        </a:rPr>
                        <a:t>Xuất ra cả tín hiệu analog và digital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en-US" sz="3200">
                          <a:effectLst/>
                        </a:rPr>
                        <a:t>Nhỏ, rẻ, dễ tìm mua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en-US" sz="3200">
                          <a:effectLst/>
                        </a:rPr>
                        <a:t>Thiết kế đơn giản</a:t>
                      </a:r>
                      <a:endParaRPr lang="en-US" sz="3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en-US" sz="3200">
                          <a:effectLst/>
                        </a:rPr>
                        <a:t>Phủ lớp sơn chống ăn mòn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3200">
                          <a:effectLst/>
                        </a:rPr>
                        <a:t>Độ chính xác cao hơn</a:t>
                      </a:r>
                      <a:endParaRPr lang="en-US" sz="3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4939579"/>
                  </a:ext>
                </a:extLst>
              </a:tr>
              <a:tr h="192367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3200" b="1" dirty="0" err="1">
                          <a:effectLst/>
                        </a:rPr>
                        <a:t>Nhược</a:t>
                      </a:r>
                      <a:r>
                        <a:rPr lang="en-US" sz="3200" b="1" dirty="0">
                          <a:effectLst/>
                        </a:rPr>
                        <a:t> </a:t>
                      </a:r>
                      <a:r>
                        <a:rPr lang="en-US" sz="3200" b="1" dirty="0" err="1">
                          <a:effectLst/>
                        </a:rPr>
                        <a:t>điểm</a:t>
                      </a:r>
                      <a:endParaRPr lang="en-US" sz="3200" b="1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en-US" sz="3200">
                          <a:effectLst/>
                        </a:rPr>
                        <a:t>Độ chính xác thấp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en-US" sz="3200">
                          <a:effectLst/>
                        </a:rPr>
                        <a:t>Dễ hỏng</a:t>
                      </a:r>
                      <a:endParaRPr lang="en-US" sz="3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3200" dirty="0" err="1">
                          <a:effectLst/>
                        </a:rPr>
                        <a:t>Chỉ</a:t>
                      </a:r>
                      <a:r>
                        <a:rPr lang="en-US" sz="3200" dirty="0">
                          <a:effectLst/>
                        </a:rPr>
                        <a:t> </a:t>
                      </a:r>
                      <a:r>
                        <a:rPr lang="en-US" sz="3200" dirty="0" err="1">
                          <a:effectLst/>
                        </a:rPr>
                        <a:t>xuất</a:t>
                      </a:r>
                      <a:r>
                        <a:rPr lang="en-US" sz="3200" dirty="0">
                          <a:effectLst/>
                        </a:rPr>
                        <a:t> </a:t>
                      </a:r>
                      <a:r>
                        <a:rPr lang="en-US" sz="3200" dirty="0" err="1">
                          <a:effectLst/>
                        </a:rPr>
                        <a:t>được</a:t>
                      </a:r>
                      <a:r>
                        <a:rPr lang="en-US" sz="3200" dirty="0">
                          <a:effectLst/>
                        </a:rPr>
                        <a:t> </a:t>
                      </a:r>
                      <a:r>
                        <a:rPr lang="en-US" sz="3200" dirty="0" err="1">
                          <a:effectLst/>
                        </a:rPr>
                        <a:t>tín</a:t>
                      </a:r>
                      <a:r>
                        <a:rPr lang="en-US" sz="3200" dirty="0">
                          <a:effectLst/>
                        </a:rPr>
                        <a:t> </a:t>
                      </a:r>
                      <a:r>
                        <a:rPr lang="en-US" sz="3200" dirty="0" err="1">
                          <a:effectLst/>
                        </a:rPr>
                        <a:t>hiệu</a:t>
                      </a:r>
                      <a:r>
                        <a:rPr lang="en-US" sz="3200" dirty="0">
                          <a:effectLst/>
                        </a:rPr>
                        <a:t> analog</a:t>
                      </a:r>
                      <a:endParaRPr lang="en-US" sz="3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19760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89822" y="2129312"/>
            <a:ext cx="10542795" cy="6778331"/>
            <a:chOff x="0" y="0"/>
            <a:chExt cx="3682024" cy="228690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82024" cy="2286904"/>
            </a:xfrm>
            <a:custGeom>
              <a:avLst/>
              <a:gdLst/>
              <a:ahLst/>
              <a:cxnLst/>
              <a:rect l="l" t="t" r="r" b="b"/>
              <a:pathLst>
                <a:path w="3682024" h="2286904">
                  <a:moveTo>
                    <a:pt x="0" y="0"/>
                  </a:moveTo>
                  <a:lnTo>
                    <a:pt x="3682024" y="0"/>
                  </a:lnTo>
                  <a:lnTo>
                    <a:pt x="3682024" y="2286904"/>
                  </a:lnTo>
                  <a:lnTo>
                    <a:pt x="0" y="2286904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889822" y="453250"/>
            <a:ext cx="1156649" cy="1173721"/>
          </a:xfrm>
          <a:custGeom>
            <a:avLst/>
            <a:gdLst/>
            <a:ahLst/>
            <a:cxnLst/>
            <a:rect l="l" t="t" r="r" b="b"/>
            <a:pathLst>
              <a:path w="1156649" h="1173721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1673053" y="647700"/>
            <a:ext cx="4162199" cy="4298719"/>
            <a:chOff x="0" y="0"/>
            <a:chExt cx="6350000" cy="6558280"/>
          </a:xfrm>
        </p:grpSpPr>
        <p:sp>
          <p:nvSpPr>
            <p:cNvPr id="13" name="Freeform 13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452748" y="883659"/>
            <a:ext cx="7416941" cy="869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27"/>
              </a:lnSpc>
            </a:pPr>
            <a:r>
              <a:rPr lang="en-US" sz="5400" b="1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BỘ ĐẾM THỜI GIAN</a:t>
            </a: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6C23BB6E-7AF4-1509-3C2F-600290145D8F}"/>
              </a:ext>
            </a:extLst>
          </p:cNvPr>
          <p:cNvSpPr txBox="1"/>
          <p:nvPr/>
        </p:nvSpPr>
        <p:spPr>
          <a:xfrm>
            <a:off x="1447396" y="2950211"/>
            <a:ext cx="9761452" cy="15493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600" b="1" dirty="0">
              <a:solidFill>
                <a:srgbClr val="231F20"/>
              </a:solidFill>
              <a:latin typeface="Bahnschrift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sz="3600" b="1" dirty="0">
              <a:solidFill>
                <a:srgbClr val="231F20"/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49F691-ACE1-D63D-DACC-CD54DEF91B6E}"/>
              </a:ext>
            </a:extLst>
          </p:cNvPr>
          <p:cNvSpPr txBox="1"/>
          <p:nvPr/>
        </p:nvSpPr>
        <p:spPr>
          <a:xfrm>
            <a:off x="16790281" y="9459095"/>
            <a:ext cx="897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grpSp>
        <p:nvGrpSpPr>
          <p:cNvPr id="16" name="Group 12">
            <a:extLst>
              <a:ext uri="{FF2B5EF4-FFF2-40B4-BE49-F238E27FC236}">
                <a16:creationId xmlns:a16="http://schemas.microsoft.com/office/drawing/2014/main" id="{3A4562AC-E5B7-2BDB-284D-680E251C42EF}"/>
              </a:ext>
            </a:extLst>
          </p:cNvPr>
          <p:cNvGrpSpPr>
            <a:grpSpLocks noChangeAspect="1"/>
          </p:cNvGrpSpPr>
          <p:nvPr/>
        </p:nvGrpSpPr>
        <p:grpSpPr>
          <a:xfrm>
            <a:off x="11678668" y="5122597"/>
            <a:ext cx="4162199" cy="4298719"/>
            <a:chOff x="0" y="0"/>
            <a:chExt cx="6350000" cy="6558280"/>
          </a:xfrm>
        </p:grpSpPr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1142D314-5A36-EC08-F4DA-7494D959641F}"/>
                </a:ext>
              </a:extLst>
            </p:cNvPr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0C22C7E6-1986-A626-FE92-B3C8BB442175}"/>
                </a:ext>
              </a:extLst>
            </p:cNvPr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FC823E3-A606-339B-8DBC-5BA1FAC21E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056068"/>
              </p:ext>
            </p:extLst>
          </p:nvPr>
        </p:nvGraphicFramePr>
        <p:xfrm>
          <a:off x="1456054" y="2883059"/>
          <a:ext cx="9440546" cy="561324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4720273">
                  <a:extLst>
                    <a:ext uri="{9D8B030D-6E8A-4147-A177-3AD203B41FA5}">
                      <a16:colId xmlns:a16="http://schemas.microsoft.com/office/drawing/2014/main" val="243883924"/>
                    </a:ext>
                  </a:extLst>
                </a:gridCol>
                <a:gridCol w="4720273">
                  <a:extLst>
                    <a:ext uri="{9D8B030D-6E8A-4147-A177-3AD203B41FA5}">
                      <a16:colId xmlns:a16="http://schemas.microsoft.com/office/drawing/2014/main" val="1340703568"/>
                    </a:ext>
                  </a:extLst>
                </a:gridCol>
              </a:tblGrid>
              <a:tr h="99645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MODULE DS3231</a:t>
                      </a:r>
                      <a:endParaRPr lang="en-US" sz="2800" b="1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MODULE DS1302</a:t>
                      </a:r>
                      <a:endParaRPr lang="en-US" sz="2800" b="1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32554606"/>
                  </a:ext>
                </a:extLst>
              </a:tr>
              <a:tr h="24365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Ưu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điểm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chính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xác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cao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Tích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hợp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báo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thức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Tích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hợp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cảm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biến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nhiệt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Ưu điểm: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en-US" sz="2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Giá thành rẻ hơn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2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Tốn ít tài nguyên (30 – 38 bytes từ vi điều khiển)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97598511"/>
                  </a:ext>
                </a:extLst>
              </a:tr>
              <a:tr h="21802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Nhược điểm: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en-US" sz="2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Hạn chế đầu ra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2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Cần hiểu biết sâu trong quá trình sử dụng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Nhược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điểm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chính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xác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hạn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chế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Khả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truyền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dữ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liệu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hạn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chế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3034650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8287542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61AEE4-4E38-4BAC-976D-E0DE523FC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" y="0"/>
            <a:ext cx="18287543" cy="10287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BC676B-D19A-44DB-910A-0C0E6D433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36646" y="5977"/>
            <a:ext cx="14659148" cy="10287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99AA485-A13F-4455-814E-C116AD7E0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C90D55F-0AFB-45E5-8815-A4701774C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476B6C1-4A41-48E6-8540-FC48FCD769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347F445-D2CA-4FEB-AB8E-7A47AB57C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2F1B3D8-301E-4A54-9284-EB14E9056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E4B9C67-860A-4569-AC84-3ADE433D1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175B763-A6E6-4AD1-9138-9B1164A7A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2862C7C-CF6B-FD71-3B3C-4D01C8D87430}"/>
              </a:ext>
            </a:extLst>
          </p:cNvPr>
          <p:cNvSpPr/>
          <p:nvPr/>
        </p:nvSpPr>
        <p:spPr>
          <a:xfrm>
            <a:off x="4583931" y="4469004"/>
            <a:ext cx="8564581" cy="364629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0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342A88-FC18-D6A0-145C-2ADC1285D295}"/>
              </a:ext>
            </a:extLst>
          </p:cNvPr>
          <p:cNvSpPr txBox="1"/>
          <p:nvPr/>
        </p:nvSpPr>
        <p:spPr>
          <a:xfrm>
            <a:off x="4335132" y="3767739"/>
            <a:ext cx="9144000" cy="2828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b="1" kern="12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  <a:ea typeface="+mj-ea"/>
                <a:cs typeface="+mj-cs"/>
              </a:rPr>
              <a:t>KHỐI XỬ LÝ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b="1" kern="12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  <a:ea typeface="+mj-ea"/>
                <a:cs typeface="+mj-cs"/>
              </a:rPr>
              <a:t>SỐ LIỆU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AA6E65-7600-97CA-F6AF-9593B30D7EAB}"/>
              </a:ext>
            </a:extLst>
          </p:cNvPr>
          <p:cNvSpPr txBox="1"/>
          <p:nvPr/>
        </p:nvSpPr>
        <p:spPr>
          <a:xfrm>
            <a:off x="17101907" y="9630093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651538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15224" y="2342827"/>
            <a:ext cx="12118424" cy="6804837"/>
            <a:chOff x="0" y="0"/>
            <a:chExt cx="3682024" cy="22920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82024" cy="2292058"/>
            </a:xfrm>
            <a:custGeom>
              <a:avLst/>
              <a:gdLst/>
              <a:ahLst/>
              <a:cxnLst/>
              <a:rect l="l" t="t" r="r" b="b"/>
              <a:pathLst>
                <a:path w="3682024" h="2292058">
                  <a:moveTo>
                    <a:pt x="0" y="0"/>
                  </a:moveTo>
                  <a:lnTo>
                    <a:pt x="3682024" y="0"/>
                  </a:lnTo>
                  <a:lnTo>
                    <a:pt x="3682024" y="2292058"/>
                  </a:lnTo>
                  <a:lnTo>
                    <a:pt x="0" y="2292058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815224" y="131203"/>
            <a:ext cx="1156649" cy="1173721"/>
          </a:xfrm>
          <a:custGeom>
            <a:avLst/>
            <a:gdLst/>
            <a:ahLst/>
            <a:cxnLst/>
            <a:rect l="l" t="t" r="r" b="b"/>
            <a:pathLst>
              <a:path w="1156649" h="1173721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-3607402" y="758190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1662035" y="473983"/>
            <a:ext cx="4397201" cy="4541429"/>
            <a:chOff x="0" y="0"/>
            <a:chExt cx="6350000" cy="6558280"/>
          </a:xfrm>
        </p:grpSpPr>
        <p:sp>
          <p:nvSpPr>
            <p:cNvPr id="14" name="Freeform 14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8"/>
              <a:stretch>
                <a:fillRect l="-1679" r="-167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332803" y="504864"/>
            <a:ext cx="7416941" cy="886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27"/>
              </a:lnSpc>
            </a:pPr>
            <a:r>
              <a:rPr lang="en-US" sz="5400" b="1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ARDUINO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A57629-1996-E593-B435-72A5C6D18A4F}"/>
              </a:ext>
            </a:extLst>
          </p:cNvPr>
          <p:cNvSpPr txBox="1"/>
          <p:nvPr/>
        </p:nvSpPr>
        <p:spPr>
          <a:xfrm>
            <a:off x="17047644" y="9459095"/>
            <a:ext cx="624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vi-VN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" name="Group 13">
            <a:extLst>
              <a:ext uri="{FF2B5EF4-FFF2-40B4-BE49-F238E27FC236}">
                <a16:creationId xmlns:a16="http://schemas.microsoft.com/office/drawing/2014/main" id="{4FD7BA2D-7E8A-6153-40CB-0296326161B8}"/>
              </a:ext>
            </a:extLst>
          </p:cNvPr>
          <p:cNvGrpSpPr>
            <a:grpSpLocks noChangeAspect="1"/>
          </p:cNvGrpSpPr>
          <p:nvPr/>
        </p:nvGrpSpPr>
        <p:grpSpPr>
          <a:xfrm>
            <a:off x="11662036" y="5117721"/>
            <a:ext cx="4397201" cy="4541429"/>
            <a:chOff x="0" y="0"/>
            <a:chExt cx="6350000" cy="6558280"/>
          </a:xfrm>
        </p:grpSpPr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B5BA7146-2F0D-D985-79FE-693ED8D6F46A}"/>
                </a:ext>
              </a:extLst>
            </p:cNvPr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21F6A372-8991-19B4-48F6-0BAEFEFAFE23}"/>
                </a:ext>
              </a:extLst>
            </p:cNvPr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A8DE3A20-F560-F34B-F4E7-3AC222328E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3190024"/>
              </p:ext>
            </p:extLst>
          </p:nvPr>
        </p:nvGraphicFramePr>
        <p:xfrm>
          <a:off x="1608137" y="3006884"/>
          <a:ext cx="9593263" cy="571801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382211">
                  <a:extLst>
                    <a:ext uri="{9D8B030D-6E8A-4147-A177-3AD203B41FA5}">
                      <a16:colId xmlns:a16="http://schemas.microsoft.com/office/drawing/2014/main" val="1708016109"/>
                    </a:ext>
                  </a:extLst>
                </a:gridCol>
                <a:gridCol w="4162048">
                  <a:extLst>
                    <a:ext uri="{9D8B030D-6E8A-4147-A177-3AD203B41FA5}">
                      <a16:colId xmlns:a16="http://schemas.microsoft.com/office/drawing/2014/main" val="2119819060"/>
                    </a:ext>
                  </a:extLst>
                </a:gridCol>
                <a:gridCol w="4049004">
                  <a:extLst>
                    <a:ext uri="{9D8B030D-6E8A-4147-A177-3AD203B41FA5}">
                      <a16:colId xmlns:a16="http://schemas.microsoft.com/office/drawing/2014/main" val="3649186381"/>
                    </a:ext>
                  </a:extLst>
                </a:gridCol>
              </a:tblGrid>
              <a:tr h="104734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3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3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Arduino Uno R3</a:t>
                      </a:r>
                      <a:endParaRPr lang="en-US" sz="3200" b="1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3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Arduino Mega</a:t>
                      </a:r>
                      <a:endParaRPr lang="en-US" sz="3200" b="1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92823151"/>
                  </a:ext>
                </a:extLst>
              </a:tr>
              <a:tr h="26120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32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Ưu</a:t>
                      </a:r>
                      <a:r>
                        <a:rPr lang="en-US" sz="3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điểm</a:t>
                      </a:r>
                      <a:endParaRPr lang="en-US" sz="3200" b="1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en-US" sz="3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Nhỏ gọn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en-US" sz="3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Dễ tiếp cận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en-US" sz="3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Phù hợp với độ phức tạp thấp của dự án</a:t>
                      </a:r>
                      <a:endParaRPr lang="en-US" sz="3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en-US" sz="3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Bộ nhớ lớn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3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Hỗ trợ nhiều chân I/O</a:t>
                      </a:r>
                      <a:endParaRPr lang="en-US" sz="3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5880020"/>
                  </a:ext>
                </a:extLst>
              </a:tr>
              <a:tr h="20586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32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Nhược</a:t>
                      </a:r>
                      <a:r>
                        <a:rPr lang="en-US" sz="3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điểm</a:t>
                      </a:r>
                      <a:endParaRPr lang="en-US" sz="3200" b="1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en-US" sz="3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Ít chân I/O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en-US" sz="3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Bộ nhớ hạn chế</a:t>
                      </a:r>
                      <a:endParaRPr lang="en-US" sz="3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en-US" sz="3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Phức</a:t>
                      </a:r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tạp</a:t>
                      </a:r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hơn</a:t>
                      </a:r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việc</a:t>
                      </a:r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quen</a:t>
                      </a:r>
                      <a:endParaRPr lang="en-US" sz="3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3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</a:t>
                      </a:r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thước</a:t>
                      </a:r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lớn</a:t>
                      </a:r>
                      <a:endParaRPr lang="en-US" sz="3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42591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8287542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" y="0"/>
            <a:ext cx="18287543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45401" y="5976"/>
            <a:ext cx="14064948" cy="10287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55104" y="5977"/>
            <a:ext cx="14659148" cy="10287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2862C7C-CF6B-FD71-3B3C-4D01C8D87430}"/>
              </a:ext>
            </a:extLst>
          </p:cNvPr>
          <p:cNvSpPr/>
          <p:nvPr/>
        </p:nvSpPr>
        <p:spPr>
          <a:xfrm>
            <a:off x="4861389" y="3548395"/>
            <a:ext cx="8839200" cy="31902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b="1" kern="12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  <a:ea typeface="+mj-ea"/>
                <a:cs typeface="+mj-cs"/>
              </a:rPr>
              <a:t>KHỐI </a:t>
            </a:r>
            <a:r>
              <a:rPr lang="en-US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  <a:ea typeface="+mj-ea"/>
                <a:cs typeface="+mj-cs"/>
              </a:rPr>
              <a:t>THỰC HIỆN YÊU CẦU</a:t>
            </a:r>
            <a:endParaRPr lang="en-US" sz="9600" b="1" kern="120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57" y="-6233"/>
            <a:ext cx="3772421" cy="3261500"/>
            <a:chOff x="-305" y="-4155"/>
            <a:chExt cx="2514948" cy="2174333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4528590" y="7025499"/>
            <a:ext cx="3772422" cy="3261500"/>
            <a:chOff x="-305" y="-4155"/>
            <a:chExt cx="2514948" cy="2174333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B325E2D-AA02-4190-4ECA-52FD1B2A4B7A}"/>
              </a:ext>
            </a:extLst>
          </p:cNvPr>
          <p:cNvSpPr txBox="1"/>
          <p:nvPr/>
        </p:nvSpPr>
        <p:spPr>
          <a:xfrm>
            <a:off x="17101907" y="9630093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4185644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61981" y="1745389"/>
            <a:ext cx="10560968" cy="6446111"/>
            <a:chOff x="0" y="-19050"/>
            <a:chExt cx="3682024" cy="2351865"/>
          </a:xfrm>
        </p:grpSpPr>
        <p:sp>
          <p:nvSpPr>
            <p:cNvPr id="8" name="Freeform 8"/>
            <p:cNvSpPr/>
            <p:nvPr/>
          </p:nvSpPr>
          <p:spPr>
            <a:xfrm>
              <a:off x="0" y="40195"/>
              <a:ext cx="3682024" cy="2292620"/>
            </a:xfrm>
            <a:custGeom>
              <a:avLst/>
              <a:gdLst/>
              <a:ahLst/>
              <a:cxnLst/>
              <a:rect l="l" t="t" r="r" b="b"/>
              <a:pathLst>
                <a:path w="3682024" h="2292620">
                  <a:moveTo>
                    <a:pt x="0" y="0"/>
                  </a:moveTo>
                  <a:lnTo>
                    <a:pt x="3682024" y="0"/>
                  </a:lnTo>
                  <a:lnTo>
                    <a:pt x="3682024" y="2292620"/>
                  </a:lnTo>
                  <a:lnTo>
                    <a:pt x="0" y="229262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US" b="1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b="1"/>
            </a:p>
          </p:txBody>
        </p:sp>
      </p:grpSp>
      <p:sp>
        <p:nvSpPr>
          <p:cNvPr id="10" name="Freeform 10"/>
          <p:cNvSpPr/>
          <p:nvPr/>
        </p:nvSpPr>
        <p:spPr>
          <a:xfrm>
            <a:off x="948979" y="225670"/>
            <a:ext cx="1156649" cy="1173721"/>
          </a:xfrm>
          <a:custGeom>
            <a:avLst/>
            <a:gdLst/>
            <a:ahLst/>
            <a:cxnLst/>
            <a:rect l="l" t="t" r="r" b="b"/>
            <a:pathLst>
              <a:path w="1156649" h="1173721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1915763" y="812530"/>
            <a:ext cx="4296550" cy="4437477"/>
            <a:chOff x="0" y="0"/>
            <a:chExt cx="6350000" cy="6558280"/>
          </a:xfrm>
        </p:grpSpPr>
        <p:sp>
          <p:nvSpPr>
            <p:cNvPr id="14" name="Freeform 14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494514" y="594047"/>
            <a:ext cx="9610044" cy="886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27"/>
              </a:lnSpc>
            </a:pPr>
            <a:r>
              <a:rPr lang="en-US" sz="5400" b="1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RELAY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DC4487-E015-8921-3053-9C4BA7E3BE0F}"/>
              </a:ext>
            </a:extLst>
          </p:cNvPr>
          <p:cNvSpPr txBox="1"/>
          <p:nvPr/>
        </p:nvSpPr>
        <p:spPr>
          <a:xfrm>
            <a:off x="16749095" y="9335648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363BA69E-8697-81CF-116B-77B52B35B4D2}"/>
              </a:ext>
            </a:extLst>
          </p:cNvPr>
          <p:cNvGrpSpPr>
            <a:grpSpLocks noChangeAspect="1"/>
          </p:cNvGrpSpPr>
          <p:nvPr/>
        </p:nvGrpSpPr>
        <p:grpSpPr>
          <a:xfrm>
            <a:off x="11915763" y="5415476"/>
            <a:ext cx="4296550" cy="4437477"/>
            <a:chOff x="0" y="0"/>
            <a:chExt cx="6350000" cy="6558280"/>
          </a:xfrm>
        </p:grpSpPr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4FD21E09-0E0D-D5D1-52D7-D68D3B242BB0}"/>
                </a:ext>
              </a:extLst>
            </p:cNvPr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C51FF675-DCEE-9791-4585-85BBA0448D64}"/>
                </a:ext>
              </a:extLst>
            </p:cNvPr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3ED1F465-2E6D-DC9C-B868-123DD90B52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715611"/>
              </p:ext>
            </p:extLst>
          </p:nvPr>
        </p:nvGraphicFramePr>
        <p:xfrm>
          <a:off x="1346126" y="2247900"/>
          <a:ext cx="9702874" cy="54864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397074">
                  <a:extLst>
                    <a:ext uri="{9D8B030D-6E8A-4147-A177-3AD203B41FA5}">
                      <a16:colId xmlns:a16="http://schemas.microsoft.com/office/drawing/2014/main" val="3711256509"/>
                    </a:ext>
                  </a:extLst>
                </a:gridCol>
                <a:gridCol w="4107750">
                  <a:extLst>
                    <a:ext uri="{9D8B030D-6E8A-4147-A177-3AD203B41FA5}">
                      <a16:colId xmlns:a16="http://schemas.microsoft.com/office/drawing/2014/main" val="649088359"/>
                    </a:ext>
                  </a:extLst>
                </a:gridCol>
                <a:gridCol w="4198050">
                  <a:extLst>
                    <a:ext uri="{9D8B030D-6E8A-4147-A177-3AD203B41FA5}">
                      <a16:colId xmlns:a16="http://schemas.microsoft.com/office/drawing/2014/main" val="1718335645"/>
                    </a:ext>
                  </a:extLst>
                </a:gridCol>
              </a:tblGrid>
              <a:tr h="152605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3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Module relay 2 </a:t>
                      </a:r>
                      <a:r>
                        <a:rPr lang="en-US" sz="30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kênh</a:t>
                      </a:r>
                      <a:r>
                        <a:rPr lang="en-US" sz="3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5V</a:t>
                      </a:r>
                      <a:endParaRPr lang="en-US" sz="3000" b="1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3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Relay </a:t>
                      </a:r>
                      <a:r>
                        <a:rPr lang="en-US" sz="30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bán</a:t>
                      </a:r>
                      <a:r>
                        <a:rPr lang="en-US" sz="3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dẫn</a:t>
                      </a:r>
                      <a:r>
                        <a:rPr lang="en-US" sz="3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Fotek</a:t>
                      </a:r>
                      <a:r>
                        <a:rPr lang="en-US" sz="3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SSR-DA 25</a:t>
                      </a:r>
                      <a:endParaRPr lang="en-US" sz="3000" b="1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9542708"/>
                  </a:ext>
                </a:extLst>
              </a:tr>
              <a:tr h="23899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30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Ưu</a:t>
                      </a:r>
                      <a:r>
                        <a:rPr lang="en-US" sz="3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điểm</a:t>
                      </a:r>
                      <a:endParaRPr lang="en-US" sz="3000" b="1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en-US" sz="3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Giá</a:t>
                      </a: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</a:t>
                      </a: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rẻ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en-US" sz="3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Dễ</a:t>
                      </a: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sử</a:t>
                      </a: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dụng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en-US" sz="3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Hoạt động không tiếng ồn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3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Bật tắt nhanh hơn </a:t>
                      </a:r>
                      <a:endParaRPr lang="en-US" sz="30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490647"/>
                  </a:ext>
                </a:extLst>
              </a:tr>
              <a:tr h="15703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30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Nhược</a:t>
                      </a:r>
                      <a:r>
                        <a:rPr lang="en-US" sz="3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điểm</a:t>
                      </a:r>
                      <a:endParaRPr lang="en-US" sz="3000" b="1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en-US" sz="3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Dễ</a:t>
                      </a: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hỏng</a:t>
                      </a: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do </a:t>
                      </a:r>
                      <a:r>
                        <a:rPr lang="en-US" sz="3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</a:t>
                      </a: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relay </a:t>
                      </a:r>
                      <a:r>
                        <a:rPr lang="en-US" sz="3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cơ</a:t>
                      </a: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en-US" sz="3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Giá</a:t>
                      </a: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</a:t>
                      </a: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cao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3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tiêu</a:t>
                      </a: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tán</a:t>
                      </a: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nhiều</a:t>
                      </a: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lượng</a:t>
                      </a: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hơn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9435219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8603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662994" y="366980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53428" y="1737840"/>
            <a:ext cx="10778988" cy="6982355"/>
            <a:chOff x="0" y="0"/>
            <a:chExt cx="3682024" cy="22897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82024" cy="2289762"/>
            </a:xfrm>
            <a:custGeom>
              <a:avLst/>
              <a:gdLst/>
              <a:ahLst/>
              <a:cxnLst/>
              <a:rect l="l" t="t" r="r" b="b"/>
              <a:pathLst>
                <a:path w="3682024" h="2289762">
                  <a:moveTo>
                    <a:pt x="0" y="0"/>
                  </a:moveTo>
                  <a:lnTo>
                    <a:pt x="3682024" y="0"/>
                  </a:lnTo>
                  <a:lnTo>
                    <a:pt x="3682024" y="2289762"/>
                  </a:lnTo>
                  <a:lnTo>
                    <a:pt x="0" y="2289762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833506" y="84303"/>
            <a:ext cx="1156649" cy="1173721"/>
          </a:xfrm>
          <a:custGeom>
            <a:avLst/>
            <a:gdLst/>
            <a:ahLst/>
            <a:cxnLst/>
            <a:rect l="l" t="t" r="r" b="b"/>
            <a:pathLst>
              <a:path w="1156649" h="1173721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56161" y="1756204"/>
            <a:ext cx="9779128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US" sz="3200" b="1" dirty="0">
              <a:solidFill>
                <a:srgbClr val="231F20"/>
              </a:solidFill>
              <a:latin typeface="Bahnschrift" panose="020B0502040204020203" pitchFamily="34" charset="0"/>
            </a:endParaRPr>
          </a:p>
          <a:p>
            <a:pPr marL="0" lvl="0" indent="0" algn="l">
              <a:spcBef>
                <a:spcPct val="0"/>
              </a:spcBef>
            </a:pPr>
            <a:endParaRPr lang="en-US" sz="3200" b="1" dirty="0">
              <a:solidFill>
                <a:srgbClr val="231F20"/>
              </a:solidFill>
              <a:latin typeface="Bahnschrift" panose="020B0502040204020203" pitchFamily="34" charset="0"/>
            </a:endParaRPr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0884571" y="2248646"/>
            <a:ext cx="5786460" cy="5976256"/>
            <a:chOff x="0" y="0"/>
            <a:chExt cx="6350000" cy="6558280"/>
          </a:xfrm>
        </p:grpSpPr>
        <p:sp>
          <p:nvSpPr>
            <p:cNvPr id="14" name="Freeform 14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5"/>
              <a:stretch>
                <a:fillRect l="-1679" r="-167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168382" y="453008"/>
            <a:ext cx="11040409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400" b="1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MÁY</a:t>
            </a:r>
            <a:r>
              <a:rPr lang="en-US" sz="5400" b="1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BƠM</a:t>
            </a:r>
            <a:r>
              <a:rPr lang="en-US" sz="5400" b="1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NƯỚC</a:t>
            </a:r>
            <a:r>
              <a:rPr lang="en-US" sz="5400" b="1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CHÌM</a:t>
            </a:r>
            <a:r>
              <a:rPr lang="en-US" sz="5400" b="1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MINI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75466B3C-6191-D695-1012-ED2207D97062}"/>
              </a:ext>
            </a:extLst>
          </p:cNvPr>
          <p:cNvSpPr txBox="1"/>
          <p:nvPr/>
        </p:nvSpPr>
        <p:spPr>
          <a:xfrm>
            <a:off x="1551397" y="2595192"/>
            <a:ext cx="9761452" cy="4873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Tác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dụng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: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Bơm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nước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tưới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cây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Khối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lượng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:</a:t>
            </a:r>
            <a:r>
              <a:rPr lang="vi-VN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600" b="1" dirty="0">
                <a:latin typeface="Bahnschrift" panose="020B0502040204020203" pitchFamily="34" charset="0"/>
              </a:rPr>
              <a:t>30 gram</a:t>
            </a:r>
            <a:endParaRPr lang="vi-VN" sz="3600" b="1" dirty="0">
              <a:solidFill>
                <a:srgbClr val="231F20"/>
              </a:solidFill>
              <a:latin typeface="Bahnschrift" panose="020B0502040204020203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Kích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thước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:</a:t>
            </a:r>
            <a:r>
              <a:rPr lang="vi-VN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45 x 30 x 25 mm</a:t>
            </a:r>
            <a:r>
              <a:rPr lang="vi-VN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(L x W x H)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Giá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thành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:</a:t>
            </a:r>
            <a:r>
              <a:rPr lang="vi-VN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vi-VN" sz="3600" b="1" dirty="0">
                <a:latin typeface="Bahnschrift" panose="020B0502040204020203" pitchFamily="34" charset="0"/>
              </a:rPr>
              <a:t>20.</a:t>
            </a:r>
            <a:r>
              <a:rPr lang="en-US" sz="3600" b="1" dirty="0">
                <a:latin typeface="Bahnschrift" panose="020B0502040204020203" pitchFamily="34" charset="0"/>
              </a:rPr>
              <a:t>000đ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Điện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áp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đầu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6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vào</a:t>
            </a:r>
            <a:r>
              <a:rPr lang="en-US" sz="3600" b="1" dirty="0">
                <a:solidFill>
                  <a:srgbClr val="231F20"/>
                </a:solidFill>
                <a:latin typeface="Bahnschrift" panose="020B0502040204020203" pitchFamily="34" charset="0"/>
              </a:rPr>
              <a:t>: 9V</a:t>
            </a:r>
          </a:p>
          <a:p>
            <a:pPr>
              <a:lnSpc>
                <a:spcPct val="150000"/>
              </a:lnSpc>
            </a:pPr>
            <a:endParaRPr lang="en-US" sz="3600" b="1" dirty="0">
              <a:solidFill>
                <a:srgbClr val="231F20"/>
              </a:solidFill>
              <a:latin typeface="Bahnschrift" panose="020B0502040204020203" pitchFamily="34" charset="0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-3688357" y="7230406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7FA439-5C6E-99FE-E0F3-B92BC0D4A120}"/>
              </a:ext>
            </a:extLst>
          </p:cNvPr>
          <p:cNvSpPr txBox="1"/>
          <p:nvPr/>
        </p:nvSpPr>
        <p:spPr>
          <a:xfrm>
            <a:off x="16749095" y="947815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9C1D-485B-29E3-F2CE-32E5C4C5AF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3800" y="342900"/>
            <a:ext cx="10820400" cy="1470025"/>
          </a:xfrm>
        </p:spPr>
        <p:txBody>
          <a:bodyPr>
            <a:noAutofit/>
          </a:bodyPr>
          <a:lstStyle/>
          <a:p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07.THỬ NGHIỆM SẢN PHẨM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546F54C-B811-9C71-AF0F-F814EF64BE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956904"/>
              </p:ext>
            </p:extLst>
          </p:nvPr>
        </p:nvGraphicFramePr>
        <p:xfrm>
          <a:off x="3048000" y="1866900"/>
          <a:ext cx="12192000" cy="7620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74140878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10510616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27369115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134088620"/>
                    </a:ext>
                  </a:extLst>
                </a:gridCol>
              </a:tblGrid>
              <a:tr h="15240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LẦN TƯỚI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THÔNG SỐ ĐỘ ẨM TRƯỚC TƯỚI(%)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LƯỢNG NƯỚC TƯỚI (ml)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SAI SỐ TUYỆT ĐỐI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951800"/>
                  </a:ext>
                </a:extLst>
              </a:tr>
              <a:tr h="152400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</a:t>
                      </a:r>
                      <a:endParaRPr 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20</a:t>
                      </a:r>
                      <a:endParaRPr 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55</a:t>
                      </a:r>
                      <a:endParaRPr 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2</a:t>
                      </a:r>
                      <a:endParaRPr 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769016"/>
                  </a:ext>
                </a:extLst>
              </a:tr>
              <a:tr h="152400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2</a:t>
                      </a:r>
                      <a:endParaRPr 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30</a:t>
                      </a:r>
                      <a:endParaRPr 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41</a:t>
                      </a:r>
                      <a:endParaRPr 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12</a:t>
                      </a:r>
                      <a:endParaRPr 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79566"/>
                  </a:ext>
                </a:extLst>
              </a:tr>
              <a:tr h="152400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3</a:t>
                      </a:r>
                      <a:endParaRPr 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15</a:t>
                      </a:r>
                      <a:endParaRPr 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63</a:t>
                      </a:r>
                      <a:endParaRPr 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10</a:t>
                      </a:r>
                      <a:endParaRPr 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64880"/>
                  </a:ext>
                </a:extLst>
              </a:tr>
              <a:tr h="1524000"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/>
                        <a:t>53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/>
                        <a:t>8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71088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5785577-B6F8-FE34-0B2D-F460B2FED8D1}"/>
              </a:ext>
            </a:extLst>
          </p:cNvPr>
          <p:cNvSpPr txBox="1"/>
          <p:nvPr/>
        </p:nvSpPr>
        <p:spPr>
          <a:xfrm>
            <a:off x="17297400" y="9563100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3427131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72AAE11-72D1-06A3-2CDF-336AD006A594}"/>
              </a:ext>
            </a:extLst>
          </p:cNvPr>
          <p:cNvSpPr/>
          <p:nvPr/>
        </p:nvSpPr>
        <p:spPr>
          <a:xfrm>
            <a:off x="3512249" y="2572546"/>
            <a:ext cx="917618" cy="523795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2"/>
          <p:cNvSpPr/>
          <p:nvPr/>
        </p:nvSpPr>
        <p:spPr>
          <a:xfrm rot="20203970">
            <a:off x="12798335" y="-2259081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838200" y="237946"/>
            <a:ext cx="8763000" cy="1618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b="1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</a:p>
        </p:txBody>
      </p:sp>
      <p:sp>
        <p:nvSpPr>
          <p:cNvPr id="7" name="Freeform 7"/>
          <p:cNvSpPr/>
          <p:nvPr/>
        </p:nvSpPr>
        <p:spPr>
          <a:xfrm rot="13519460">
            <a:off x="-3715640" y="6782974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431129" y="2576886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dirty="0">
                <a:solidFill>
                  <a:srgbClr val="363636"/>
                </a:solidFill>
                <a:latin typeface="Bahnschrift" panose="020B0502040204020203" pitchFamily="34" charset="0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00735" y="3268780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dirty="0">
                <a:solidFill>
                  <a:srgbClr val="363636"/>
                </a:solidFill>
                <a:latin typeface="Bahnschrift" panose="020B0502040204020203" pitchFamily="34" charset="0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512249" y="4102648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dirty="0">
                <a:solidFill>
                  <a:srgbClr val="363636"/>
                </a:solidFill>
                <a:latin typeface="Bahnschrift" panose="020B0502040204020203" pitchFamily="34" charset="0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536445" y="4890032"/>
            <a:ext cx="937219" cy="657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dirty="0">
                <a:solidFill>
                  <a:srgbClr val="363636"/>
                </a:solidFill>
                <a:latin typeface="Bahnschrift" panose="020B0502040204020203" pitchFamily="34" charset="0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536444" y="5749117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dirty="0">
                <a:solidFill>
                  <a:srgbClr val="363636"/>
                </a:solidFill>
                <a:latin typeface="Bahnschrift" panose="020B0502040204020203" pitchFamily="34" charset="0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36444" y="6489066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dirty="0">
                <a:solidFill>
                  <a:srgbClr val="363636"/>
                </a:solidFill>
                <a:latin typeface="Bahnschrift" panose="020B0502040204020203" pitchFamily="34" charset="0"/>
              </a:rPr>
              <a:t>06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85396" y="2801767"/>
            <a:ext cx="5790503" cy="463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48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Xác</a:t>
            </a:r>
            <a:r>
              <a:rPr lang="en-US" sz="48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48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định</a:t>
            </a:r>
            <a:r>
              <a:rPr lang="en-US" sz="48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48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nhu</a:t>
            </a:r>
            <a:r>
              <a:rPr lang="en-US" sz="48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48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cầu</a:t>
            </a:r>
            <a:r>
              <a:rPr lang="en-US" sz="48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endParaRPr lang="en-US" sz="4800" b="1" dirty="0">
              <a:solidFill>
                <a:srgbClr val="231F20"/>
              </a:solidFill>
              <a:latin typeface="Bahnschrift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885395" y="3536926"/>
            <a:ext cx="8066301" cy="4634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4800" b="1" spc="247" dirty="0" err="1">
                <a:solidFill>
                  <a:srgbClr val="231F20"/>
                </a:solidFill>
                <a:latin typeface="Bahnschrift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Sản</a:t>
            </a:r>
            <a:r>
              <a:rPr lang="en-US" sz="4800" b="1" spc="247" dirty="0">
                <a:solidFill>
                  <a:srgbClr val="231F20"/>
                </a:solidFill>
                <a:latin typeface="Bahnschrift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b="1" spc="247" dirty="0" err="1">
                <a:solidFill>
                  <a:srgbClr val="231F20"/>
                </a:solidFill>
                <a:latin typeface="Bahnschrift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phẩm,giải</a:t>
            </a:r>
            <a:r>
              <a:rPr lang="en-US" sz="4800" b="1" spc="247" dirty="0">
                <a:solidFill>
                  <a:srgbClr val="231F20"/>
                </a:solidFill>
                <a:latin typeface="Bahnschrift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b="1" spc="247" dirty="0" err="1">
                <a:solidFill>
                  <a:srgbClr val="231F20"/>
                </a:solidFill>
                <a:latin typeface="Bahnschrift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pháp</a:t>
            </a:r>
            <a:r>
              <a:rPr lang="en-US" sz="4800" b="1" spc="247" dirty="0">
                <a:solidFill>
                  <a:srgbClr val="231F20"/>
                </a:solidFill>
                <a:latin typeface="Bahnschrift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b="1" spc="247" dirty="0" err="1">
                <a:solidFill>
                  <a:srgbClr val="231F20"/>
                </a:solidFill>
                <a:latin typeface="Bahnschrift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đa</a:t>
            </a:r>
            <a:r>
              <a:rPr lang="en-US" sz="4800" b="1" spc="247" dirty="0">
                <a:solidFill>
                  <a:srgbClr val="231F20"/>
                </a:solidFill>
                <a:latin typeface="Bahnschrift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̃ có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879186" y="4361444"/>
            <a:ext cx="7312814" cy="4634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4800" b="1" spc="247" dirty="0" err="1">
                <a:solidFill>
                  <a:srgbClr val="231F20"/>
                </a:solidFill>
                <a:latin typeface="Bahnschrift" panose="020B0502040204020203" pitchFamily="34" charset="0"/>
              </a:rPr>
              <a:t>Giới</a:t>
            </a:r>
            <a:r>
              <a:rPr lang="en-US" sz="4800" b="1" spc="247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4800" b="1" spc="247" dirty="0" err="1">
                <a:solidFill>
                  <a:srgbClr val="231F20"/>
                </a:solidFill>
                <a:latin typeface="Bahnschrift" panose="020B0502040204020203" pitchFamily="34" charset="0"/>
              </a:rPr>
              <a:t>thiệu</a:t>
            </a:r>
            <a:r>
              <a:rPr lang="en-US" sz="4800" b="1" spc="247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4800" b="1" spc="247" dirty="0" err="1">
                <a:solidFill>
                  <a:srgbClr val="231F20"/>
                </a:solidFill>
                <a:latin typeface="Bahnschrift" panose="020B0502040204020203" pitchFamily="34" charset="0"/>
              </a:rPr>
              <a:t>sản</a:t>
            </a:r>
            <a:r>
              <a:rPr lang="en-US" sz="4800" b="1" spc="247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4800" b="1" spc="247" dirty="0" err="1">
                <a:solidFill>
                  <a:srgbClr val="231F20"/>
                </a:solidFill>
                <a:latin typeface="Bahnschrift" panose="020B0502040204020203" pitchFamily="34" charset="0"/>
              </a:rPr>
              <a:t>phẩm</a:t>
            </a:r>
            <a:endParaRPr lang="en-US" sz="4800" b="1" spc="247" dirty="0">
              <a:solidFill>
                <a:srgbClr val="231F20"/>
              </a:solidFill>
              <a:latin typeface="Bahnschrift" panose="020B0502040204020203" pitchFamily="34" charset="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881181" y="5185962"/>
            <a:ext cx="6076629" cy="463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4800" b="1" spc="247" dirty="0">
                <a:solidFill>
                  <a:srgbClr val="231F20"/>
                </a:solidFill>
                <a:latin typeface="Bahnschrift" panose="020B0502040204020203" pitchFamily="34" charset="0"/>
              </a:rPr>
              <a:t>Ý </a:t>
            </a:r>
            <a:r>
              <a:rPr lang="en-US" sz="4800" b="1" spc="247" dirty="0" err="1">
                <a:solidFill>
                  <a:srgbClr val="231F20"/>
                </a:solidFill>
                <a:latin typeface="Bahnschrift" panose="020B0502040204020203" pitchFamily="34" charset="0"/>
              </a:rPr>
              <a:t>tưởng</a:t>
            </a:r>
            <a:endParaRPr lang="en-US" sz="4800" b="1" spc="247" dirty="0">
              <a:solidFill>
                <a:srgbClr val="231F20"/>
              </a:solidFill>
              <a:latin typeface="Bahnschrift" panose="020B0502040204020203" pitchFamily="34" charset="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896171" y="6010480"/>
            <a:ext cx="6076629" cy="463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4800" b="1" spc="247" dirty="0">
                <a:solidFill>
                  <a:srgbClr val="231F20"/>
                </a:solidFill>
                <a:latin typeface="Bahnschrift" panose="020B0502040204020203" pitchFamily="34" charset="0"/>
              </a:rPr>
              <a:t>Chỉ </a:t>
            </a:r>
            <a:r>
              <a:rPr lang="en-US" sz="4800" b="1" spc="247" dirty="0" err="1">
                <a:solidFill>
                  <a:srgbClr val="231F20"/>
                </a:solidFill>
                <a:latin typeface="Bahnschrift" panose="020B0502040204020203" pitchFamily="34" charset="0"/>
              </a:rPr>
              <a:t>tiêu</a:t>
            </a:r>
            <a:r>
              <a:rPr lang="en-US" sz="4800" b="1" spc="247" dirty="0">
                <a:solidFill>
                  <a:srgbClr val="231F20"/>
                </a:solidFill>
                <a:latin typeface="Bahnschrift" panose="020B0502040204020203" pitchFamily="34" charset="0"/>
              </a:rPr>
              <a:t> kĩ </a:t>
            </a:r>
            <a:r>
              <a:rPr lang="en-US" sz="4800" b="1" spc="247" dirty="0" err="1">
                <a:solidFill>
                  <a:srgbClr val="231F20"/>
                </a:solidFill>
                <a:latin typeface="Bahnschrift" panose="020B0502040204020203" pitchFamily="34" charset="0"/>
              </a:rPr>
              <a:t>thuật</a:t>
            </a:r>
            <a:endParaRPr lang="en-US" sz="4800" b="1" spc="247" dirty="0">
              <a:solidFill>
                <a:srgbClr val="231F20"/>
              </a:solidFill>
              <a:latin typeface="Bahnschrift" panose="020B0502040204020203" pitchFamily="34" charset="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879186" y="7527760"/>
            <a:ext cx="10892219" cy="4634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4800" b="1" spc="247" dirty="0" err="1">
                <a:solidFill>
                  <a:srgbClr val="231F20"/>
                </a:solidFill>
                <a:latin typeface="Bahnschrift" panose="020B0502040204020203" pitchFamily="34" charset="0"/>
              </a:rPr>
              <a:t>Thử</a:t>
            </a:r>
            <a:r>
              <a:rPr lang="en-US" sz="4800" b="1" spc="247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4800" b="1" spc="247" dirty="0" err="1">
                <a:solidFill>
                  <a:srgbClr val="231F20"/>
                </a:solidFill>
                <a:latin typeface="Bahnschrift" panose="020B0502040204020203" pitchFamily="34" charset="0"/>
              </a:rPr>
              <a:t>nghiệm</a:t>
            </a:r>
            <a:r>
              <a:rPr lang="en-US" sz="4800" b="1" spc="247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4800" b="1" spc="247" dirty="0" err="1">
                <a:solidFill>
                  <a:srgbClr val="231F20"/>
                </a:solidFill>
                <a:latin typeface="Bahnschrift" panose="020B0502040204020203" pitchFamily="34" charset="0"/>
              </a:rPr>
              <a:t>sản</a:t>
            </a:r>
            <a:r>
              <a:rPr lang="en-US" sz="4800" b="1" spc="247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4800" b="1" spc="247" dirty="0" err="1">
                <a:solidFill>
                  <a:srgbClr val="231F20"/>
                </a:solidFill>
                <a:latin typeface="Bahnschrift" panose="020B0502040204020203" pitchFamily="34" charset="0"/>
              </a:rPr>
              <a:t>phẩm</a:t>
            </a:r>
            <a:endParaRPr lang="en-US" sz="4800" b="1" spc="247" dirty="0">
              <a:solidFill>
                <a:srgbClr val="231F20"/>
              </a:solidFill>
              <a:latin typeface="Bahnschrift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C29F3B-09C1-462E-95E2-CA274E5C4C94}"/>
              </a:ext>
            </a:extLst>
          </p:cNvPr>
          <p:cNvSpPr txBox="1"/>
          <p:nvPr/>
        </p:nvSpPr>
        <p:spPr>
          <a:xfrm>
            <a:off x="17526000" y="9563100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3</a:t>
            </a:r>
          </a:p>
        </p:txBody>
      </p:sp>
      <p:sp>
        <p:nvSpPr>
          <p:cNvPr id="3" name="TextBox 13">
            <a:extLst>
              <a:ext uri="{FF2B5EF4-FFF2-40B4-BE49-F238E27FC236}">
                <a16:creationId xmlns:a16="http://schemas.microsoft.com/office/drawing/2014/main" id="{388FE381-4430-AB31-E743-06DCC50D22CD}"/>
              </a:ext>
            </a:extLst>
          </p:cNvPr>
          <p:cNvSpPr txBox="1"/>
          <p:nvPr/>
        </p:nvSpPr>
        <p:spPr>
          <a:xfrm>
            <a:off x="3549799" y="7136717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dirty="0">
                <a:solidFill>
                  <a:srgbClr val="363636"/>
                </a:solidFill>
                <a:latin typeface="Bahnschrift" panose="020B0502040204020203" pitchFamily="34" charset="0"/>
              </a:rPr>
              <a:t>07</a:t>
            </a:r>
          </a:p>
        </p:txBody>
      </p:sp>
      <p:sp>
        <p:nvSpPr>
          <p:cNvPr id="4" name="TextBox 20">
            <a:extLst>
              <a:ext uri="{FF2B5EF4-FFF2-40B4-BE49-F238E27FC236}">
                <a16:creationId xmlns:a16="http://schemas.microsoft.com/office/drawing/2014/main" id="{674946AA-B1AD-F06E-E023-B9109393BC5B}"/>
              </a:ext>
            </a:extLst>
          </p:cNvPr>
          <p:cNvSpPr txBox="1"/>
          <p:nvPr/>
        </p:nvSpPr>
        <p:spPr>
          <a:xfrm>
            <a:off x="4879185" y="6758007"/>
            <a:ext cx="10892219" cy="4634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4800" b="1" spc="247" dirty="0">
                <a:solidFill>
                  <a:srgbClr val="231F20"/>
                </a:solidFill>
                <a:latin typeface="Bahnschrift" panose="020B0502040204020203" pitchFamily="34" charset="0"/>
              </a:rPr>
              <a:t>Linh </a:t>
            </a:r>
            <a:r>
              <a:rPr lang="en-US" sz="4800" b="1" spc="247" dirty="0" err="1">
                <a:solidFill>
                  <a:srgbClr val="231F20"/>
                </a:solidFill>
                <a:latin typeface="Bahnschrift" panose="020B0502040204020203" pitchFamily="34" charset="0"/>
              </a:rPr>
              <a:t>kiện</a:t>
            </a:r>
            <a:r>
              <a:rPr lang="en-US" sz="4800" b="1" spc="247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4800" b="1" spc="247" dirty="0" err="1">
                <a:solidFill>
                  <a:srgbClr val="231F20"/>
                </a:solidFill>
                <a:latin typeface="Bahnschrift" panose="020B0502040204020203" pitchFamily="34" charset="0"/>
              </a:rPr>
              <a:t>cho</a:t>
            </a:r>
            <a:r>
              <a:rPr lang="en-US" sz="4800" b="1" spc="247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4800" b="1" spc="247" dirty="0" err="1">
                <a:solidFill>
                  <a:srgbClr val="231F20"/>
                </a:solidFill>
                <a:latin typeface="Bahnschrift" panose="020B0502040204020203" pitchFamily="34" charset="0"/>
              </a:rPr>
              <a:t>từng</a:t>
            </a:r>
            <a:r>
              <a:rPr lang="en-US" sz="4800" b="1" spc="247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4800" b="1" spc="247" dirty="0" err="1">
                <a:solidFill>
                  <a:srgbClr val="231F20"/>
                </a:solidFill>
                <a:latin typeface="Bahnschrift" panose="020B0502040204020203" pitchFamily="34" charset="0"/>
              </a:rPr>
              <a:t>khối</a:t>
            </a:r>
            <a:endParaRPr lang="en-US" sz="4800" b="1" spc="247" dirty="0">
              <a:solidFill>
                <a:srgbClr val="231F20"/>
              </a:solidFill>
              <a:latin typeface="Bahnschrif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 build="allAtOnce"/>
      <p:bldP spid="16" grpId="0" build="allAtOnce"/>
      <p:bldP spid="17" grpId="0" build="allAtOnce"/>
      <p:bldP spid="18" grpId="0" build="allAtOnce"/>
      <p:bldP spid="19" grpId="0" build="allAtOnce"/>
      <p:bldP spid="20" grpId="0" build="allAtOnce"/>
      <p:bldP spid="4" grpId="0" build="allAtOnce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-10580377">
            <a:off x="9297193" y="-9049588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850514" y="5781019"/>
            <a:ext cx="6493386" cy="2848973"/>
          </a:xfrm>
          <a:custGeom>
            <a:avLst/>
            <a:gdLst/>
            <a:ahLst/>
            <a:cxnLst/>
            <a:rect l="l" t="t" r="r" b="b"/>
            <a:pathLst>
              <a:path w="6493386" h="2848973">
                <a:moveTo>
                  <a:pt x="0" y="0"/>
                </a:moveTo>
                <a:lnTo>
                  <a:pt x="6493386" y="0"/>
                </a:lnTo>
                <a:lnTo>
                  <a:pt x="6493386" y="2848973"/>
                </a:lnTo>
                <a:lnTo>
                  <a:pt x="0" y="28489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>
            <a:off x="-3537694" y="6722522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3276013" y="2476500"/>
            <a:ext cx="5026164" cy="2829949"/>
          </a:xfrm>
          <a:custGeom>
            <a:avLst/>
            <a:gdLst/>
            <a:ahLst/>
            <a:cxnLst/>
            <a:rect l="l" t="t" r="r" b="b"/>
            <a:pathLst>
              <a:path w="5026164" h="2829949">
                <a:moveTo>
                  <a:pt x="0" y="0"/>
                </a:moveTo>
                <a:lnTo>
                  <a:pt x="5026164" y="0"/>
                </a:lnTo>
                <a:lnTo>
                  <a:pt x="5026164" y="2829949"/>
                </a:lnTo>
                <a:lnTo>
                  <a:pt x="0" y="28299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4842098" y="4859319"/>
            <a:ext cx="1865640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sz="2000" b="1" u="sng" dirty="0" err="1">
                <a:latin typeface="Bahnschrift" panose="020B0502040204020203" pitchFamily="34" charset="0"/>
              </a:rPr>
              <a:t>HUST-SEEE</a:t>
            </a:r>
            <a:endParaRPr lang="en-US" sz="2000" b="1" u="sng" dirty="0">
              <a:latin typeface="Bahnschrift" panose="020B0502040204020203" pitchFamily="34" charset="0"/>
            </a:endParaRPr>
          </a:p>
          <a:p>
            <a:pPr marL="0" lvl="0" indent="0" algn="ctr">
              <a:lnSpc>
                <a:spcPts val="2394"/>
              </a:lnSpc>
              <a:spcBef>
                <a:spcPct val="0"/>
              </a:spcBef>
            </a:pPr>
            <a:endParaRPr lang="en-US" sz="2000" b="1" u="sng" spc="170" dirty="0">
              <a:solidFill>
                <a:srgbClr val="231F20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2479" y="-495300"/>
            <a:ext cx="10560460" cy="3209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354"/>
              </a:lnSpc>
            </a:pPr>
            <a:r>
              <a:rPr lang="en-US" sz="18824" dirty="0">
                <a:solidFill>
                  <a:srgbClr val="000000"/>
                </a:solidFill>
                <a:latin typeface="Baguet Script" panose="020F0502020204030204" pitchFamily="2" charset="0"/>
                <a:cs typeface="Aldhabi" panose="01000000000000000000" pitchFamily="2" charset="-78"/>
              </a:rPr>
              <a:t>Thank you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87712" y="3708534"/>
            <a:ext cx="7932488" cy="596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4000" dirty="0" err="1">
                <a:solidFill>
                  <a:srgbClr val="000000"/>
                </a:solidFill>
                <a:ea typeface="Kiwi Maru Light"/>
              </a:rPr>
              <a:t>いつもありがとうございました</a:t>
            </a:r>
            <a:r>
              <a:rPr lang="en-US" sz="4000" dirty="0">
                <a:solidFill>
                  <a:srgbClr val="000000"/>
                </a:solidFill>
                <a:ea typeface="Kiwi Maru Light"/>
              </a:rPr>
              <a:t>。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1CC99A-4449-2008-888E-687176039490}"/>
              </a:ext>
            </a:extLst>
          </p:cNvPr>
          <p:cNvSpPr txBox="1"/>
          <p:nvPr/>
        </p:nvSpPr>
        <p:spPr>
          <a:xfrm>
            <a:off x="17297400" y="9563100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30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AA155694-B83D-4D4D-23D3-0DB0BF68D4F1}"/>
              </a:ext>
            </a:extLst>
          </p:cNvPr>
          <p:cNvSpPr/>
          <p:nvPr/>
        </p:nvSpPr>
        <p:spPr>
          <a:xfrm rot="7659121">
            <a:off x="13258336" y="6372716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F2603D2F-F76D-2EF7-DABD-DF3FD5468A14}"/>
              </a:ext>
            </a:extLst>
          </p:cNvPr>
          <p:cNvSpPr/>
          <p:nvPr/>
        </p:nvSpPr>
        <p:spPr>
          <a:xfrm>
            <a:off x="-3673117" y="-659130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85780F-53DD-6D41-9492-C27D9EEB05B8}"/>
              </a:ext>
            </a:extLst>
          </p:cNvPr>
          <p:cNvSpPr txBox="1"/>
          <p:nvPr/>
        </p:nvSpPr>
        <p:spPr>
          <a:xfrm>
            <a:off x="4610100" y="0"/>
            <a:ext cx="10934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Bahnschrift" panose="020B0502040204020203" pitchFamily="34" charset="0"/>
              </a:rPr>
              <a:t>01. </a:t>
            </a:r>
            <a:r>
              <a:rPr lang="en-US" sz="6000" b="1" dirty="0" err="1">
                <a:latin typeface="Bahnschrift" panose="020B0502040204020203" pitchFamily="34" charset="0"/>
              </a:rPr>
              <a:t>NGHIÊN</a:t>
            </a:r>
            <a:r>
              <a:rPr lang="en-US" sz="6000" b="1" dirty="0">
                <a:latin typeface="Bahnschrift" panose="020B0502040204020203" pitchFamily="34" charset="0"/>
              </a:rPr>
              <a:t> </a:t>
            </a:r>
            <a:r>
              <a:rPr lang="en-US" sz="6000" b="1" dirty="0" err="1">
                <a:latin typeface="Bahnschrift" panose="020B0502040204020203" pitchFamily="34" charset="0"/>
              </a:rPr>
              <a:t>CỨU</a:t>
            </a:r>
            <a:r>
              <a:rPr lang="en-US" sz="6000" b="1" dirty="0">
                <a:latin typeface="Bahnschrift" panose="020B0502040204020203" pitchFamily="34" charset="0"/>
              </a:rPr>
              <a:t> </a:t>
            </a:r>
            <a:r>
              <a:rPr lang="en-US" sz="6000" b="1" dirty="0" err="1">
                <a:latin typeface="Bahnschrift" panose="020B0502040204020203" pitchFamily="34" charset="0"/>
              </a:rPr>
              <a:t>THỊ</a:t>
            </a:r>
            <a:r>
              <a:rPr lang="en-US" sz="6000" b="1" dirty="0">
                <a:latin typeface="Bahnschrift" panose="020B0502040204020203" pitchFamily="34" charset="0"/>
              </a:rPr>
              <a:t> </a:t>
            </a:r>
            <a:r>
              <a:rPr lang="en-US" sz="6000" b="1" dirty="0" err="1">
                <a:latin typeface="Bahnschrift" panose="020B0502040204020203" pitchFamily="34" charset="0"/>
              </a:rPr>
              <a:t>TRƯỜNG</a:t>
            </a:r>
            <a:endParaRPr lang="en-US" sz="6000" b="1" dirty="0">
              <a:latin typeface="Bahnschrift" panose="020B0502040204020203" pitchFamily="34" charset="0"/>
            </a:endParaRPr>
          </a:p>
        </p:txBody>
      </p:sp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5C0E5613-41BD-E415-AE47-6D15BEBD9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81100"/>
            <a:ext cx="5791200" cy="83950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D64F56-58A4-DE0F-1415-2719D1C11B2B}"/>
              </a:ext>
            </a:extLst>
          </p:cNvPr>
          <p:cNvSpPr txBox="1"/>
          <p:nvPr/>
        </p:nvSpPr>
        <p:spPr>
          <a:xfrm>
            <a:off x="1600200" y="9639300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latin typeface="Bahnschrift" panose="020B0502040204020203" pitchFamily="34" charset="0"/>
              </a:rPr>
              <a:t>Nguồn</a:t>
            </a:r>
            <a:r>
              <a:rPr lang="en-US" i="1" dirty="0">
                <a:latin typeface="Bahnschrift" panose="020B0502040204020203" pitchFamily="34" charset="0"/>
              </a:rPr>
              <a:t>: Glints – </a:t>
            </a:r>
            <a:r>
              <a:rPr lang="en-US" i="1" dirty="0" err="1">
                <a:latin typeface="Bahnschrift" panose="020B0502040204020203" pitchFamily="34" charset="0"/>
              </a:rPr>
              <a:t>Bí</a:t>
            </a:r>
            <a:r>
              <a:rPr lang="en-US" i="1" dirty="0">
                <a:latin typeface="Bahnschrift" panose="020B0502040204020203" pitchFamily="34" charset="0"/>
              </a:rPr>
              <a:t> </a:t>
            </a:r>
            <a:r>
              <a:rPr lang="en-US" i="1" dirty="0" err="1">
                <a:latin typeface="Bahnschrift" panose="020B0502040204020203" pitchFamily="34" charset="0"/>
              </a:rPr>
              <a:t>quyết</a:t>
            </a:r>
            <a:r>
              <a:rPr lang="en-US" i="1" dirty="0">
                <a:latin typeface="Bahnschrift" panose="020B0502040204020203" pitchFamily="34" charset="0"/>
              </a:rPr>
              <a:t> </a:t>
            </a:r>
            <a:r>
              <a:rPr lang="en-US" i="1" dirty="0" err="1">
                <a:latin typeface="Bahnschrift" panose="020B0502040204020203" pitchFamily="34" charset="0"/>
              </a:rPr>
              <a:t>để</a:t>
            </a:r>
            <a:r>
              <a:rPr lang="en-US" i="1" dirty="0">
                <a:latin typeface="Bahnschrift" panose="020B0502040204020203" pitchFamily="34" charset="0"/>
              </a:rPr>
              <a:t> </a:t>
            </a:r>
            <a:r>
              <a:rPr lang="en-US" i="1" dirty="0" err="1">
                <a:latin typeface="Bahnschrift" panose="020B0502040204020203" pitchFamily="34" charset="0"/>
              </a:rPr>
              <a:t>thành</a:t>
            </a:r>
            <a:r>
              <a:rPr lang="en-US" i="1" dirty="0">
                <a:latin typeface="Bahnschrift" panose="020B0502040204020203" pitchFamily="34" charset="0"/>
              </a:rPr>
              <a:t> </a:t>
            </a:r>
            <a:r>
              <a:rPr lang="en-US" i="1" dirty="0" err="1">
                <a:latin typeface="Bahnschrift" panose="020B0502040204020203" pitchFamily="34" charset="0"/>
              </a:rPr>
              <a:t>công</a:t>
            </a:r>
            <a:endParaRPr lang="en-US" i="1" dirty="0">
              <a:latin typeface="Bahnschrift" panose="020B0502040204020203" pitchFamily="34" charset="0"/>
            </a:endParaRPr>
          </a:p>
        </p:txBody>
      </p:sp>
      <p:pic>
        <p:nvPicPr>
          <p:cNvPr id="14" name="Picture 13" descr="A plant in a pot&#10;&#10;Description automatically generated">
            <a:extLst>
              <a:ext uri="{FF2B5EF4-FFF2-40B4-BE49-F238E27FC236}">
                <a16:creationId xmlns:a16="http://schemas.microsoft.com/office/drawing/2014/main" id="{F04ED377-0720-7777-153E-FEE3CE890A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4858266"/>
            <a:ext cx="10157015" cy="50292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Picture 15" descr="A white rectangular table with black text&#10;&#10;Description automatically generated">
            <a:extLst>
              <a:ext uri="{FF2B5EF4-FFF2-40B4-BE49-F238E27FC236}">
                <a16:creationId xmlns:a16="http://schemas.microsoft.com/office/drawing/2014/main" id="{811C19B5-18E8-EF4A-656B-451A639894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363621"/>
            <a:ext cx="10157014" cy="3200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19FD916-67C7-CF21-603C-AE5DA078F811}"/>
              </a:ext>
            </a:extLst>
          </p:cNvPr>
          <p:cNvSpPr txBox="1"/>
          <p:nvPr/>
        </p:nvSpPr>
        <p:spPr>
          <a:xfrm>
            <a:off x="17526000" y="9563100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542489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AA1472-1129-EF60-9FEE-2DD20CD8A4F5}"/>
              </a:ext>
            </a:extLst>
          </p:cNvPr>
          <p:cNvSpPr txBox="1"/>
          <p:nvPr/>
        </p:nvSpPr>
        <p:spPr>
          <a:xfrm>
            <a:off x="3657600" y="723900"/>
            <a:ext cx="12001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Bahnschrift" panose="020B0502040204020203" pitchFamily="34" charset="0"/>
              </a:rPr>
              <a:t>02. </a:t>
            </a:r>
            <a:r>
              <a:rPr lang="en-US" sz="6000" b="1" dirty="0" err="1">
                <a:latin typeface="Bahnschrift" panose="020B0502040204020203" pitchFamily="34" charset="0"/>
              </a:rPr>
              <a:t>SẢN</a:t>
            </a:r>
            <a:r>
              <a:rPr lang="en-US" sz="6000" b="1" dirty="0">
                <a:latin typeface="Bahnschrift" panose="020B0502040204020203" pitchFamily="34" charset="0"/>
              </a:rPr>
              <a:t> </a:t>
            </a:r>
            <a:r>
              <a:rPr lang="en-US" sz="6000" b="1" dirty="0" err="1">
                <a:latin typeface="Bahnschrift" panose="020B0502040204020203" pitchFamily="34" charset="0"/>
              </a:rPr>
              <a:t>PHẨM</a:t>
            </a:r>
            <a:r>
              <a:rPr lang="en-US" sz="6000" b="1" dirty="0">
                <a:latin typeface="Bahnschrift" panose="020B0502040204020203" pitchFamily="34" charset="0"/>
              </a:rPr>
              <a:t>, </a:t>
            </a:r>
            <a:r>
              <a:rPr lang="en-US" sz="6000" b="1" dirty="0" err="1">
                <a:latin typeface="Bahnschrift" panose="020B0502040204020203" pitchFamily="34" charset="0"/>
              </a:rPr>
              <a:t>GIẢI</a:t>
            </a:r>
            <a:r>
              <a:rPr lang="en-US" sz="6000" b="1" dirty="0">
                <a:latin typeface="Bahnschrift" panose="020B0502040204020203" pitchFamily="34" charset="0"/>
              </a:rPr>
              <a:t> </a:t>
            </a:r>
            <a:r>
              <a:rPr lang="en-US" sz="6000" b="1" dirty="0" err="1">
                <a:latin typeface="Bahnschrift" panose="020B0502040204020203" pitchFamily="34" charset="0"/>
              </a:rPr>
              <a:t>PHÁP</a:t>
            </a:r>
            <a:r>
              <a:rPr lang="en-US" sz="6000" b="1" dirty="0">
                <a:latin typeface="Bahnschrift" panose="020B0502040204020203" pitchFamily="34" charset="0"/>
              </a:rPr>
              <a:t> </a:t>
            </a:r>
            <a:r>
              <a:rPr lang="en-US" sz="6000" b="1" dirty="0" err="1">
                <a:latin typeface="Bahnschrift" panose="020B0502040204020203" pitchFamily="34" charset="0"/>
              </a:rPr>
              <a:t>ĐÃ</a:t>
            </a:r>
            <a:r>
              <a:rPr lang="en-US" sz="6000" b="1" dirty="0">
                <a:latin typeface="Bahnschrift" panose="020B0502040204020203" pitchFamily="34" charset="0"/>
              </a:rPr>
              <a:t> </a:t>
            </a:r>
            <a:r>
              <a:rPr lang="en-US" sz="6000" b="1" dirty="0" err="1">
                <a:latin typeface="Bahnschrift" panose="020B0502040204020203" pitchFamily="34" charset="0"/>
              </a:rPr>
              <a:t>CÓ</a:t>
            </a:r>
            <a:endParaRPr lang="en-US" sz="6000" b="1" dirty="0">
              <a:latin typeface="Bahnschrif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DFEC3C-06F2-9A16-AA79-1936A8F1F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0" b="4710"/>
          <a:stretch/>
        </p:blipFill>
        <p:spPr>
          <a:xfrm>
            <a:off x="457200" y="2895253"/>
            <a:ext cx="5257800" cy="4762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 descr="A water dripping from a sprinkler&#10;&#10;Description automatically generated">
            <a:extLst>
              <a:ext uri="{FF2B5EF4-FFF2-40B4-BE49-F238E27FC236}">
                <a16:creationId xmlns:a16="http://schemas.microsoft.com/office/drawing/2014/main" id="{BD88FAAF-F806-F59A-104D-8ACF23CEE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2895253"/>
            <a:ext cx="5257800" cy="47624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 descr="A sprinkler spraying water on grass&#10;&#10;Description automatically generated">
            <a:extLst>
              <a:ext uri="{FF2B5EF4-FFF2-40B4-BE49-F238E27FC236}">
                <a16:creationId xmlns:a16="http://schemas.microsoft.com/office/drawing/2014/main" id="{BC01A16E-A18A-5141-2F88-7EE644D280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0" y="2895253"/>
            <a:ext cx="4953000" cy="47624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D2A03C-E9E8-2D9F-FE3E-09601908A126}"/>
              </a:ext>
            </a:extLst>
          </p:cNvPr>
          <p:cNvSpPr txBox="1"/>
          <p:nvPr/>
        </p:nvSpPr>
        <p:spPr>
          <a:xfrm>
            <a:off x="17214112" y="9626467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02254332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3662994" y="1485900"/>
            <a:ext cx="4296549" cy="7797158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28457" y="1754264"/>
            <a:ext cx="11291169" cy="7528794"/>
            <a:chOff x="0" y="0"/>
            <a:chExt cx="3682024" cy="22926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82024" cy="2292620"/>
            </a:xfrm>
            <a:custGeom>
              <a:avLst/>
              <a:gdLst/>
              <a:ahLst/>
              <a:cxnLst/>
              <a:rect l="l" t="t" r="r" b="b"/>
              <a:pathLst>
                <a:path w="3682024" h="2292620">
                  <a:moveTo>
                    <a:pt x="0" y="0"/>
                  </a:moveTo>
                  <a:lnTo>
                    <a:pt x="3682024" y="0"/>
                  </a:lnTo>
                  <a:lnTo>
                    <a:pt x="3682024" y="2292620"/>
                  </a:lnTo>
                  <a:lnTo>
                    <a:pt x="0" y="229262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492771" y="92487"/>
            <a:ext cx="1156649" cy="1173721"/>
          </a:xfrm>
          <a:custGeom>
            <a:avLst/>
            <a:gdLst/>
            <a:ahLst/>
            <a:cxnLst/>
            <a:rect l="l" t="t" r="r" b="b"/>
            <a:pathLst>
              <a:path w="1156649" h="1173721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7464666">
            <a:off x="-2638425" y="795757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2142191" y="375277"/>
            <a:ext cx="15653038" cy="886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27"/>
              </a:lnSpc>
            </a:pPr>
            <a:r>
              <a:rPr lang="en-US" sz="5400" b="1" spc="3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 THỐNG TƯỚI TỰ ĐỘNG NHỎ GIỌT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92771" y="1965366"/>
            <a:ext cx="9761452" cy="3447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Tx/>
              <a:buChar char="-"/>
            </a:pPr>
            <a:r>
              <a:rPr lang="vi-VN" sz="3200" b="1" dirty="0">
                <a:solidFill>
                  <a:srgbClr val="231F20"/>
                </a:solidFill>
                <a:latin typeface="Bahnschrift" panose="020B0502040204020203" pitchFamily="34" charset="0"/>
              </a:rPr>
              <a:t>Chức năng: </a:t>
            </a:r>
            <a:r>
              <a:rPr lang="vi-VN" sz="3200" b="1" dirty="0">
                <a:latin typeface="Bahnschrift" panose="020B0502040204020203" pitchFamily="34" charset="0"/>
              </a:rPr>
              <a:t>Tưới cây tự động nhỏ giọt </a:t>
            </a:r>
            <a:endParaRPr lang="en-US" sz="3200" b="1" dirty="0">
              <a:latin typeface="Bahnschrift" panose="020B0502040204020203" pitchFamily="34" charset="0"/>
            </a:endParaRPr>
          </a:p>
          <a:p>
            <a:pPr marL="457200" indent="-457200">
              <a:buFontTx/>
              <a:buChar char="-"/>
            </a:pPr>
            <a:r>
              <a:rPr lang="en-US" sz="32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Thương</a:t>
            </a:r>
            <a:r>
              <a:rPr lang="en-US" sz="32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2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hiệu</a:t>
            </a:r>
            <a:r>
              <a:rPr lang="en-US" sz="3200" b="1" dirty="0">
                <a:solidFill>
                  <a:srgbClr val="231F20"/>
                </a:solidFill>
                <a:latin typeface="Bahnschrift" panose="020B0502040204020203" pitchFamily="34" charset="0"/>
              </a:rPr>
              <a:t>: </a:t>
            </a:r>
            <a:r>
              <a:rPr lang="en-US" sz="32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Elgo</a:t>
            </a:r>
            <a:r>
              <a:rPr lang="en-US" sz="3200" b="1" dirty="0">
                <a:solidFill>
                  <a:srgbClr val="231F20"/>
                </a:solidFill>
                <a:latin typeface="Bahnschrift" panose="020B0502040204020203" pitchFamily="34" charset="0"/>
              </a:rPr>
              <a:t>- Israel</a:t>
            </a:r>
            <a:endParaRPr lang="vi-VN" sz="3200" b="1" dirty="0">
              <a:solidFill>
                <a:srgbClr val="231F20"/>
              </a:solidFill>
              <a:latin typeface="Bahnschrift" panose="020B0502040204020203" pitchFamily="34" charset="0"/>
            </a:endParaRPr>
          </a:p>
          <a:p>
            <a:pPr marL="457200" indent="-457200">
              <a:buFontTx/>
              <a:buChar char="-"/>
            </a:pPr>
            <a:r>
              <a:rPr lang="en-US" sz="3200" b="1" dirty="0">
                <a:solidFill>
                  <a:srgbClr val="231F20"/>
                </a:solidFill>
                <a:latin typeface="Bahnschrift" panose="020B0502040204020203" pitchFamily="34" charset="0"/>
              </a:rPr>
              <a:t>Phi </a:t>
            </a:r>
            <a:r>
              <a:rPr lang="en-US" sz="32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chức</a:t>
            </a:r>
            <a:r>
              <a:rPr lang="en-US" sz="32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2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năng</a:t>
            </a:r>
            <a:endParaRPr lang="en-US" sz="3200" b="1" dirty="0">
              <a:solidFill>
                <a:srgbClr val="231F20"/>
              </a:solidFill>
              <a:latin typeface="Bahnschrift" panose="020B0502040204020203" pitchFamily="34" charset="0"/>
            </a:endParaRPr>
          </a:p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31F20"/>
                </a:solidFill>
                <a:latin typeface="Bahnschrift" panose="020B0502040204020203" pitchFamily="34" charset="0"/>
              </a:rPr>
              <a:t>	+ </a:t>
            </a:r>
            <a:r>
              <a:rPr lang="en-US" sz="32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Kích</a:t>
            </a:r>
            <a:r>
              <a:rPr lang="en-US" sz="32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2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thước</a:t>
            </a:r>
            <a:r>
              <a:rPr lang="en-US" sz="3200" b="1" dirty="0">
                <a:solidFill>
                  <a:srgbClr val="231F20"/>
                </a:solidFill>
                <a:latin typeface="Bahnschrift" panose="020B0502040204020203" pitchFamily="34" charset="0"/>
              </a:rPr>
              <a:t>:</a:t>
            </a:r>
            <a:r>
              <a:rPr lang="vi-VN" sz="32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vi-VN" sz="3200" b="1" dirty="0">
                <a:latin typeface="Bahnschrift" panose="020B0502040204020203" pitchFamily="34" charset="0"/>
              </a:rPr>
              <a:t>Phụ thuộc vào diện tích cần tưới</a:t>
            </a:r>
            <a:endParaRPr lang="en-US" sz="3200" b="1" dirty="0">
              <a:solidFill>
                <a:srgbClr val="231F20"/>
              </a:solidFill>
              <a:latin typeface="Bahnschrift" panose="020B0502040204020203" pitchFamily="34" charset="0"/>
            </a:endParaRPr>
          </a:p>
          <a:p>
            <a:pPr lvl="0" algn="l">
              <a:spcBef>
                <a:spcPct val="0"/>
              </a:spcBef>
            </a:pPr>
            <a:r>
              <a:rPr lang="en-US" sz="3200" b="1" dirty="0">
                <a:solidFill>
                  <a:srgbClr val="231F20"/>
                </a:solidFill>
                <a:latin typeface="Bahnschrift" panose="020B0502040204020203" pitchFamily="34" charset="0"/>
              </a:rPr>
              <a:t>	+ </a:t>
            </a:r>
            <a:r>
              <a:rPr lang="en-US" sz="32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Giá</a:t>
            </a:r>
            <a:r>
              <a:rPr lang="en-US" sz="32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2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thành</a:t>
            </a:r>
            <a:r>
              <a:rPr lang="en-US" sz="3200" b="1" dirty="0">
                <a:solidFill>
                  <a:srgbClr val="231F20"/>
                </a:solidFill>
                <a:latin typeface="Bahnschrift" panose="020B0502040204020203" pitchFamily="34" charset="0"/>
              </a:rPr>
              <a:t>:</a:t>
            </a:r>
            <a:r>
              <a:rPr lang="vi-VN" sz="32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200" b="1" dirty="0">
                <a:latin typeface="Bahnschrift" panose="020B0502040204020203" pitchFamily="34" charset="0"/>
              </a:rPr>
              <a:t>27-30 </a:t>
            </a:r>
            <a:r>
              <a:rPr lang="en-US" sz="3200" b="1" dirty="0" err="1">
                <a:latin typeface="Bahnschrift" panose="020B0502040204020203" pitchFamily="34" charset="0"/>
              </a:rPr>
              <a:t>triệu</a:t>
            </a:r>
            <a:r>
              <a:rPr lang="en-US" sz="3200" b="1" dirty="0">
                <a:latin typeface="Bahnschrift" panose="020B0502040204020203" pitchFamily="34" charset="0"/>
              </a:rPr>
              <a:t>/ha</a:t>
            </a:r>
            <a:endParaRPr lang="en-US" sz="3200" b="1" dirty="0">
              <a:solidFill>
                <a:srgbClr val="231F20"/>
              </a:solidFill>
              <a:latin typeface="Bahnschrift" panose="020B0502040204020203" pitchFamily="34" charset="0"/>
            </a:endParaRPr>
          </a:p>
          <a:p>
            <a:pPr marL="457200" lvl="0" indent="-457200" algn="l">
              <a:spcBef>
                <a:spcPct val="0"/>
              </a:spcBef>
              <a:buFontTx/>
              <a:buChar char="-"/>
            </a:pPr>
            <a:r>
              <a:rPr lang="en-US" sz="32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Ưu</a:t>
            </a:r>
            <a:r>
              <a:rPr lang="en-US" sz="3200" b="1" dirty="0">
                <a:solidFill>
                  <a:srgbClr val="231F20"/>
                </a:solidFill>
                <a:latin typeface="Bahnschrift" panose="020B0502040204020203" pitchFamily="34" charset="0"/>
              </a:rPr>
              <a:t>, </a:t>
            </a:r>
            <a:r>
              <a:rPr lang="en-US" sz="32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nhược</a:t>
            </a:r>
            <a:r>
              <a:rPr lang="en-US" sz="32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2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điểm</a:t>
            </a:r>
            <a:r>
              <a:rPr lang="en-US" sz="3200" b="1" dirty="0">
                <a:solidFill>
                  <a:srgbClr val="231F20"/>
                </a:solidFill>
                <a:latin typeface="Bahnschrift" panose="020B0502040204020203" pitchFamily="34" charset="0"/>
              </a:rPr>
              <a:t>:</a:t>
            </a:r>
            <a:endParaRPr lang="vi-VN" sz="3200" b="1" dirty="0">
              <a:solidFill>
                <a:srgbClr val="231F20"/>
              </a:solidFill>
              <a:latin typeface="Bahnschrift" panose="020B0502040204020203" pitchFamily="34" charset="0"/>
            </a:endParaRPr>
          </a:p>
          <a:p>
            <a:pPr lvl="0" algn="l">
              <a:spcBef>
                <a:spcPct val="0"/>
              </a:spcBef>
            </a:pPr>
            <a:endParaRPr lang="en-US" sz="3200" b="1" dirty="0">
              <a:solidFill>
                <a:srgbClr val="231F20"/>
              </a:solidFill>
              <a:latin typeface="Bahnschrift" panose="020B0502040204020203" pitchFamily="34" charset="0"/>
            </a:endParaRPr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2006212" y="2391128"/>
            <a:ext cx="5793682" cy="5983715"/>
            <a:chOff x="0" y="0"/>
            <a:chExt cx="6350000" cy="6558280"/>
          </a:xfrm>
        </p:grpSpPr>
        <p:sp>
          <p:nvSpPr>
            <p:cNvPr id="15" name="Freeform 15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297F80F-1AF7-F679-8F16-9ED526384920}"/>
              </a:ext>
            </a:extLst>
          </p:cNvPr>
          <p:cNvSpPr txBox="1"/>
          <p:nvPr/>
        </p:nvSpPr>
        <p:spPr>
          <a:xfrm>
            <a:off x="17121928" y="9511613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6</a:t>
            </a:r>
          </a:p>
        </p:txBody>
      </p:sp>
      <p:graphicFrame>
        <p:nvGraphicFramePr>
          <p:cNvPr id="2" name="Table 16">
            <a:extLst>
              <a:ext uri="{FF2B5EF4-FFF2-40B4-BE49-F238E27FC236}">
                <a16:creationId xmlns:a16="http://schemas.microsoft.com/office/drawing/2014/main" id="{258E7E24-3B09-7DCB-A77D-A3F080B96C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32609"/>
              </p:ext>
            </p:extLst>
          </p:nvPr>
        </p:nvGraphicFramePr>
        <p:xfrm>
          <a:off x="328457" y="5122597"/>
          <a:ext cx="11291169" cy="359664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6377143">
                  <a:extLst>
                    <a:ext uri="{9D8B030D-6E8A-4147-A177-3AD203B41FA5}">
                      <a16:colId xmlns:a16="http://schemas.microsoft.com/office/drawing/2014/main" val="1773551829"/>
                    </a:ext>
                  </a:extLst>
                </a:gridCol>
                <a:gridCol w="4914026">
                  <a:extLst>
                    <a:ext uri="{9D8B030D-6E8A-4147-A177-3AD203B41FA5}">
                      <a16:colId xmlns:a16="http://schemas.microsoft.com/office/drawing/2014/main" val="3120870955"/>
                    </a:ext>
                  </a:extLst>
                </a:gridCol>
              </a:tblGrid>
              <a:tr h="510723">
                <a:tc>
                  <a:txBody>
                    <a:bodyPr/>
                    <a:lstStyle/>
                    <a:p>
                      <a:pPr algn="ctr"/>
                      <a:r>
                        <a:rPr lang="vi-VN" sz="3200" b="1" dirty="0">
                          <a:latin typeface="Bahnschrift" panose="020B0502040204020203" pitchFamily="34" charset="0"/>
                        </a:rPr>
                        <a:t>Ưu điểm</a:t>
                      </a:r>
                      <a:endParaRPr lang="en-US" sz="3200" b="1" dirty="0">
                        <a:latin typeface="Bahnschrif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3200" b="1" dirty="0">
                          <a:latin typeface="Bahnschrift" panose="020B0502040204020203" pitchFamily="34" charset="0"/>
                        </a:rPr>
                        <a:t>Nhược điểm</a:t>
                      </a:r>
                      <a:endParaRPr lang="en-US" sz="3200" b="1" dirty="0">
                        <a:latin typeface="Bahnschrif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318478"/>
                  </a:ext>
                </a:extLst>
              </a:tr>
              <a:tr h="2899416">
                <a:tc>
                  <a:txBody>
                    <a:bodyPr/>
                    <a:lstStyle/>
                    <a:p>
                      <a:r>
                        <a:rPr lang="vi-VN" sz="3200" b="1" kern="1200" dirty="0">
                          <a:solidFill>
                            <a:schemeClr val="tx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-Tiết kiệm nước</a:t>
                      </a:r>
                      <a:r>
                        <a:rPr lang="en-US" sz="3200" b="1" kern="1200" dirty="0">
                          <a:solidFill>
                            <a:schemeClr val="tx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(0,5-4l/</a:t>
                      </a:r>
                      <a:r>
                        <a:rPr lang="en-US" sz="3200" b="1" kern="1200" dirty="0" err="1">
                          <a:solidFill>
                            <a:schemeClr val="tx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giờ</a:t>
                      </a:r>
                      <a:r>
                        <a:rPr lang="en-US" sz="3200" b="1" kern="1200" dirty="0">
                          <a:solidFill>
                            <a:schemeClr val="tx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)</a:t>
                      </a:r>
                      <a:endParaRPr lang="vi-VN" sz="3200" b="1" kern="1200" dirty="0">
                        <a:solidFill>
                          <a:schemeClr val="tx1"/>
                        </a:solidFill>
                        <a:effectLst/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  <a:p>
                      <a:r>
                        <a:rPr lang="vi-VN" sz="3200" b="1" kern="1200" dirty="0">
                          <a:solidFill>
                            <a:schemeClr val="tx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-Tưới nước và bón phân hiệu quả</a:t>
                      </a:r>
                    </a:p>
                    <a:p>
                      <a:r>
                        <a:rPr lang="vi-VN" sz="3200" b="1" kern="1200" dirty="0">
                          <a:solidFill>
                            <a:schemeClr val="tx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-Tiết kiệm chi phí cho nhân công</a:t>
                      </a:r>
                    </a:p>
                    <a:p>
                      <a:r>
                        <a:rPr lang="vi-VN" sz="3200" b="1" kern="1200" dirty="0">
                          <a:solidFill>
                            <a:schemeClr val="tx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-Hạn chế cỏ dại phát triển</a:t>
                      </a:r>
                    </a:p>
                    <a:p>
                      <a:r>
                        <a:rPr lang="vi-VN" sz="3200" b="1" kern="1200" dirty="0">
                          <a:solidFill>
                            <a:schemeClr val="tx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-Duy trì độ ẩm hợp lí cho đất</a:t>
                      </a:r>
                    </a:p>
                    <a:p>
                      <a:endParaRPr lang="en-US" sz="3200" b="1" dirty="0">
                        <a:latin typeface="Bahnschrif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3200" b="1" kern="1200" dirty="0">
                          <a:solidFill>
                            <a:schemeClr val="tx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-Dễ bị tắc nghẽn</a:t>
                      </a:r>
                    </a:p>
                    <a:p>
                      <a:r>
                        <a:rPr lang="vi-VN" sz="3200" b="1" kern="1200" dirty="0">
                          <a:solidFill>
                            <a:schemeClr val="tx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-Quy trình lắp đặt mất thời gian</a:t>
                      </a:r>
                    </a:p>
                    <a:p>
                      <a:r>
                        <a:rPr lang="vi-VN" sz="3200" b="1" kern="1200" dirty="0">
                          <a:solidFill>
                            <a:schemeClr val="tx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-Có yêu cầu chuyên môn</a:t>
                      </a:r>
                      <a:endParaRPr lang="en-US" sz="3200" b="1" dirty="0">
                        <a:latin typeface="Bahnschrif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9758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9153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3660496" y="1457403"/>
            <a:ext cx="4296549" cy="7825655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44195" y="1605833"/>
            <a:ext cx="11515992" cy="7528794"/>
            <a:chOff x="0" y="0"/>
            <a:chExt cx="3682024" cy="22926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82024" cy="2292620"/>
            </a:xfrm>
            <a:custGeom>
              <a:avLst/>
              <a:gdLst/>
              <a:ahLst/>
              <a:cxnLst/>
              <a:rect l="l" t="t" r="r" b="b"/>
              <a:pathLst>
                <a:path w="3682024" h="2292620">
                  <a:moveTo>
                    <a:pt x="0" y="0"/>
                  </a:moveTo>
                  <a:lnTo>
                    <a:pt x="3682024" y="0"/>
                  </a:lnTo>
                  <a:lnTo>
                    <a:pt x="3682024" y="2292620"/>
                  </a:lnTo>
                  <a:lnTo>
                    <a:pt x="0" y="229262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444195" y="129977"/>
            <a:ext cx="1156649" cy="1173721"/>
          </a:xfrm>
          <a:custGeom>
            <a:avLst/>
            <a:gdLst/>
            <a:ahLst/>
            <a:cxnLst/>
            <a:rect l="l" t="t" r="r" b="b"/>
            <a:pathLst>
              <a:path w="1156649" h="1173721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8365108">
            <a:off x="-4717532" y="7319854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2142191" y="375277"/>
            <a:ext cx="15817352" cy="886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27"/>
              </a:lnSpc>
            </a:pPr>
            <a:r>
              <a:rPr lang="en-US" sz="5400" b="1" spc="3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 THỐNG TƯỚI TỰ ĐỘNG PHUN MƯA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2519" y="2072453"/>
            <a:ext cx="9761452" cy="3939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spcBef>
                <a:spcPct val="0"/>
              </a:spcBef>
              <a:buFontTx/>
              <a:buChar char="-"/>
            </a:pPr>
            <a:r>
              <a:rPr lang="en-US" sz="32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Chức</a:t>
            </a:r>
            <a:r>
              <a:rPr lang="en-US" sz="32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vi-VN" sz="3200" b="1" dirty="0">
                <a:solidFill>
                  <a:srgbClr val="231F20"/>
                </a:solidFill>
                <a:latin typeface="Bahnschrift" panose="020B0502040204020203" pitchFamily="34" charset="0"/>
              </a:rPr>
              <a:t>năng: Tưới tự động phun mưa</a:t>
            </a:r>
            <a:endParaRPr lang="en-US" sz="3200" b="1" dirty="0">
              <a:solidFill>
                <a:srgbClr val="231F20"/>
              </a:solidFill>
              <a:latin typeface="Bahnschrift" panose="020B0502040204020203" pitchFamily="34" charset="0"/>
            </a:endParaRPr>
          </a:p>
          <a:p>
            <a:pPr marL="457200" indent="-457200">
              <a:spcBef>
                <a:spcPct val="0"/>
              </a:spcBef>
              <a:buFontTx/>
              <a:buChar char="-"/>
            </a:pPr>
            <a:r>
              <a:rPr lang="en-US" sz="32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Thương</a:t>
            </a:r>
            <a:r>
              <a:rPr lang="en-US" sz="32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2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hiệu</a:t>
            </a:r>
            <a:r>
              <a:rPr lang="en-US" sz="3200" b="1" dirty="0">
                <a:solidFill>
                  <a:srgbClr val="231F20"/>
                </a:solidFill>
                <a:latin typeface="Bahnschrift" panose="020B0502040204020203" pitchFamily="34" charset="0"/>
              </a:rPr>
              <a:t>: </a:t>
            </a:r>
            <a:r>
              <a:rPr lang="en-US" sz="32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Elgo</a:t>
            </a:r>
            <a:r>
              <a:rPr lang="en-US" sz="3200" b="1">
                <a:solidFill>
                  <a:srgbClr val="231F20"/>
                </a:solidFill>
                <a:latin typeface="Bahnschrift" panose="020B0502040204020203" pitchFamily="34" charset="0"/>
              </a:rPr>
              <a:t>- Israel</a:t>
            </a:r>
            <a:endParaRPr lang="en-US" sz="3200" b="1" dirty="0">
              <a:solidFill>
                <a:srgbClr val="231F20"/>
              </a:solidFill>
              <a:latin typeface="Bahnschrift" panose="020B0502040204020203" pitchFamily="34" charset="0"/>
            </a:endParaRPr>
          </a:p>
          <a:p>
            <a:pPr marL="457200" lvl="0" indent="-457200">
              <a:spcBef>
                <a:spcPct val="0"/>
              </a:spcBef>
              <a:buFontTx/>
              <a:buChar char="-"/>
            </a:pPr>
            <a:r>
              <a:rPr lang="en-US" sz="3200" b="1" dirty="0">
                <a:solidFill>
                  <a:srgbClr val="231F20"/>
                </a:solidFill>
                <a:latin typeface="Bahnschrift" panose="020B0502040204020203" pitchFamily="34" charset="0"/>
              </a:rPr>
              <a:t>Phi </a:t>
            </a:r>
            <a:r>
              <a:rPr lang="en-US" sz="32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chức</a:t>
            </a:r>
            <a:r>
              <a:rPr lang="en-US" sz="32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2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năng</a:t>
            </a:r>
            <a:endParaRPr lang="en-US" sz="3200" b="1" dirty="0">
              <a:solidFill>
                <a:srgbClr val="231F20"/>
              </a:solidFill>
              <a:latin typeface="Bahnschrift" panose="020B0502040204020203" pitchFamily="34" charset="0"/>
            </a:endParaRPr>
          </a:p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31F20"/>
                </a:solidFill>
                <a:latin typeface="Bahnschrift" panose="020B0502040204020203" pitchFamily="34" charset="0"/>
              </a:rPr>
              <a:t>	+ </a:t>
            </a:r>
            <a:r>
              <a:rPr lang="en-US" sz="32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Kích</a:t>
            </a:r>
            <a:r>
              <a:rPr lang="en-US" sz="32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2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thước</a:t>
            </a:r>
            <a:r>
              <a:rPr lang="en-US" sz="3200" b="1" dirty="0">
                <a:solidFill>
                  <a:srgbClr val="231F20"/>
                </a:solidFill>
                <a:latin typeface="Bahnschrift" panose="020B0502040204020203" pitchFamily="34" charset="0"/>
              </a:rPr>
              <a:t>:</a:t>
            </a:r>
            <a:r>
              <a:rPr lang="vi-VN" sz="32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vi-VN" sz="3200" b="1" dirty="0">
                <a:latin typeface="Bahnschrift" panose="020B0502040204020203" pitchFamily="34" charset="0"/>
              </a:rPr>
              <a:t>Phụ thuộc vào diện tích cần tưới</a:t>
            </a:r>
            <a:endParaRPr lang="en-US" sz="3200" b="1" dirty="0">
              <a:solidFill>
                <a:srgbClr val="231F20"/>
              </a:solidFill>
              <a:latin typeface="Bahnschrift" panose="020B0502040204020203" pitchFamily="34" charset="0"/>
            </a:endParaRPr>
          </a:p>
          <a:p>
            <a:pPr lvl="0">
              <a:spcBef>
                <a:spcPct val="0"/>
              </a:spcBef>
            </a:pPr>
            <a:r>
              <a:rPr lang="en-US" sz="3200" b="1" dirty="0">
                <a:solidFill>
                  <a:srgbClr val="231F20"/>
                </a:solidFill>
                <a:latin typeface="Bahnschrift" panose="020B0502040204020203" pitchFamily="34" charset="0"/>
              </a:rPr>
              <a:t>	+ </a:t>
            </a:r>
            <a:r>
              <a:rPr lang="en-US" sz="32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Giá</a:t>
            </a:r>
            <a:r>
              <a:rPr lang="en-US" sz="32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2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thành</a:t>
            </a:r>
            <a:r>
              <a:rPr lang="en-US" sz="3200" b="1" dirty="0">
                <a:solidFill>
                  <a:srgbClr val="231F20"/>
                </a:solidFill>
                <a:latin typeface="Bahnschrift" panose="020B0502040204020203" pitchFamily="34" charset="0"/>
              </a:rPr>
              <a:t>:</a:t>
            </a:r>
            <a:r>
              <a:rPr lang="vi-VN" sz="32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200" b="1" dirty="0">
                <a:latin typeface="Bahnschrift" panose="020B0502040204020203" pitchFamily="34" charset="0"/>
              </a:rPr>
              <a:t>20 </a:t>
            </a:r>
            <a:r>
              <a:rPr lang="en-US" sz="3200" b="1" dirty="0" err="1">
                <a:latin typeface="Bahnschrift" panose="020B0502040204020203" pitchFamily="34" charset="0"/>
              </a:rPr>
              <a:t>triệu</a:t>
            </a:r>
            <a:r>
              <a:rPr lang="en-US" sz="3200" b="1" dirty="0">
                <a:latin typeface="Bahnschrift" panose="020B0502040204020203" pitchFamily="34" charset="0"/>
              </a:rPr>
              <a:t>/ha</a:t>
            </a:r>
            <a:endParaRPr lang="en-US" sz="3200" b="1" dirty="0">
              <a:solidFill>
                <a:srgbClr val="231F20"/>
              </a:solidFill>
              <a:latin typeface="Bahnschrift" panose="020B0502040204020203" pitchFamily="34" charset="0"/>
            </a:endParaRPr>
          </a:p>
          <a:p>
            <a:pPr marL="457200" lvl="0" indent="-457200">
              <a:spcBef>
                <a:spcPct val="0"/>
              </a:spcBef>
              <a:buFontTx/>
              <a:buChar char="-"/>
            </a:pPr>
            <a:r>
              <a:rPr lang="en-US" sz="32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Ưu</a:t>
            </a:r>
            <a:r>
              <a:rPr lang="en-US" sz="3200" b="1" dirty="0">
                <a:solidFill>
                  <a:srgbClr val="231F20"/>
                </a:solidFill>
                <a:latin typeface="Bahnschrift" panose="020B0502040204020203" pitchFamily="34" charset="0"/>
              </a:rPr>
              <a:t>, </a:t>
            </a:r>
            <a:r>
              <a:rPr lang="en-US" sz="32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nhược</a:t>
            </a:r>
            <a:r>
              <a:rPr lang="en-US" sz="32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2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điểm</a:t>
            </a:r>
            <a:r>
              <a:rPr lang="en-US" sz="3200" b="1" dirty="0">
                <a:solidFill>
                  <a:srgbClr val="231F20"/>
                </a:solidFill>
                <a:latin typeface="Bahnschrift" panose="020B0502040204020203" pitchFamily="34" charset="0"/>
              </a:rPr>
              <a:t>:</a:t>
            </a:r>
            <a:endParaRPr lang="vi-VN" sz="3200" b="1" dirty="0">
              <a:solidFill>
                <a:srgbClr val="231F20"/>
              </a:solidFill>
              <a:latin typeface="Bahnschrift" panose="020B0502040204020203" pitchFamily="34" charset="0"/>
            </a:endParaRPr>
          </a:p>
          <a:p>
            <a:pPr lvl="0">
              <a:spcBef>
                <a:spcPct val="0"/>
              </a:spcBef>
            </a:pPr>
            <a:endParaRPr lang="vi-VN" sz="3200" b="1" dirty="0">
              <a:solidFill>
                <a:srgbClr val="231F20"/>
              </a:solidFill>
              <a:latin typeface="Bahnschrift" panose="020B0502040204020203" pitchFamily="34" charset="0"/>
            </a:endParaRPr>
          </a:p>
          <a:p>
            <a:pPr marL="457200" indent="-457200">
              <a:spcBef>
                <a:spcPct val="0"/>
              </a:spcBef>
              <a:buFontTx/>
              <a:buChar char="-"/>
            </a:pPr>
            <a:endParaRPr lang="en-US" sz="3200" b="1" dirty="0">
              <a:latin typeface="Bahnschrift" panose="020B0502040204020203" pitchFamily="34" charset="0"/>
            </a:endParaRPr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2137270" y="2508354"/>
            <a:ext cx="5793682" cy="5983715"/>
            <a:chOff x="0" y="0"/>
            <a:chExt cx="6350000" cy="6558280"/>
          </a:xfrm>
        </p:grpSpPr>
        <p:sp>
          <p:nvSpPr>
            <p:cNvPr id="15" name="Freeform 15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DC63550-39D1-3EC9-13CF-0C58B2EEB576}"/>
              </a:ext>
            </a:extLst>
          </p:cNvPr>
          <p:cNvSpPr txBox="1"/>
          <p:nvPr/>
        </p:nvSpPr>
        <p:spPr>
          <a:xfrm>
            <a:off x="17338115" y="9524940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7</a:t>
            </a:r>
          </a:p>
        </p:txBody>
      </p:sp>
      <p:graphicFrame>
        <p:nvGraphicFramePr>
          <p:cNvPr id="2" name="Table 16">
            <a:extLst>
              <a:ext uri="{FF2B5EF4-FFF2-40B4-BE49-F238E27FC236}">
                <a16:creationId xmlns:a16="http://schemas.microsoft.com/office/drawing/2014/main" id="{CC5EEBED-2406-B80A-4266-869E7C294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915672"/>
              </p:ext>
            </p:extLst>
          </p:nvPr>
        </p:nvGraphicFramePr>
        <p:xfrm>
          <a:off x="444195" y="5417074"/>
          <a:ext cx="11497211" cy="29109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45368">
                  <a:extLst>
                    <a:ext uri="{9D8B030D-6E8A-4147-A177-3AD203B41FA5}">
                      <a16:colId xmlns:a16="http://schemas.microsoft.com/office/drawing/2014/main" val="1733618518"/>
                    </a:ext>
                  </a:extLst>
                </a:gridCol>
                <a:gridCol w="5451843">
                  <a:extLst>
                    <a:ext uri="{9D8B030D-6E8A-4147-A177-3AD203B41FA5}">
                      <a16:colId xmlns:a16="http://schemas.microsoft.com/office/drawing/2014/main" val="3574416324"/>
                    </a:ext>
                  </a:extLst>
                </a:gridCol>
              </a:tblGrid>
              <a:tr h="487603">
                <a:tc>
                  <a:txBody>
                    <a:bodyPr/>
                    <a:lstStyle/>
                    <a:p>
                      <a:pPr algn="ctr"/>
                      <a:r>
                        <a:rPr lang="vi-VN" sz="3200" b="1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Ưu điểm</a:t>
                      </a:r>
                      <a:endParaRPr lang="en-US" sz="3200" b="1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3200" b="1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Nhược điểm</a:t>
                      </a:r>
                      <a:endParaRPr lang="en-US" sz="3200" b="1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584653"/>
                  </a:ext>
                </a:extLst>
              </a:tr>
              <a:tr h="2331797">
                <a:tc>
                  <a:txBody>
                    <a:bodyPr/>
                    <a:lstStyle/>
                    <a:p>
                      <a:r>
                        <a:rPr lang="en-US" sz="3200" b="1" kern="1200" dirty="0">
                          <a:solidFill>
                            <a:schemeClr val="dk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-</a:t>
                      </a:r>
                      <a:r>
                        <a:rPr lang="vi-VN" sz="3200" b="1" kern="1200" dirty="0">
                          <a:solidFill>
                            <a:schemeClr val="dk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Tiết kiệm thời gian và công sức</a:t>
                      </a:r>
                    </a:p>
                    <a:p>
                      <a:r>
                        <a:rPr lang="vi-VN" sz="3200" b="1" kern="1200" dirty="0">
                          <a:solidFill>
                            <a:schemeClr val="dk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-Lắp đặt đơn giản, thuận tiện</a:t>
                      </a:r>
                    </a:p>
                    <a:p>
                      <a:r>
                        <a:rPr lang="vi-VN" sz="3200" b="1" kern="1200" dirty="0">
                          <a:solidFill>
                            <a:schemeClr val="dk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-Phù hợp với mọi địa hình</a:t>
                      </a:r>
                    </a:p>
                    <a:p>
                      <a:endParaRPr lang="en-US" sz="3200" b="1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vi-VN" sz="3200" b="1" dirty="0">
                          <a:effectLst/>
                          <a:latin typeface="Bahnschrift" panose="020B0502040204020203" pitchFamily="34" charset="0"/>
                          <a:cs typeface="Cordia New" panose="020B0304020202020204" pitchFamily="34" charset="-34"/>
                        </a:rPr>
                        <a:t>-</a:t>
                      </a:r>
                      <a:r>
                        <a:rPr lang="en-US" sz="3200" b="1" dirty="0" err="1">
                          <a:effectLst/>
                          <a:latin typeface="Bahnschrift" panose="020B0502040204020203" pitchFamily="34" charset="0"/>
                          <a:cs typeface="Cordia New" panose="020B0304020202020204" pitchFamily="34" charset="-34"/>
                        </a:rPr>
                        <a:t>Tốn</a:t>
                      </a:r>
                      <a:r>
                        <a:rPr lang="en-US" sz="3200" b="1" dirty="0">
                          <a:effectLst/>
                          <a:latin typeface="Bahnschrift" panose="020B0502040204020203" pitchFamily="34" charset="0"/>
                          <a:cs typeface="Cordia New" panose="020B0304020202020204" pitchFamily="34" charset="-34"/>
                        </a:rPr>
                        <a:t> </a:t>
                      </a:r>
                      <a:r>
                        <a:rPr lang="en-US" sz="3200" b="1" dirty="0" err="1">
                          <a:effectLst/>
                          <a:latin typeface="Bahnschrift" panose="020B0502040204020203" pitchFamily="34" charset="0"/>
                          <a:cs typeface="Cordia New" panose="020B0304020202020204" pitchFamily="34" charset="-34"/>
                        </a:rPr>
                        <a:t>nhiều</a:t>
                      </a:r>
                      <a:r>
                        <a:rPr lang="en-US" sz="3200" b="1" dirty="0">
                          <a:effectLst/>
                          <a:latin typeface="Bahnschrift" panose="020B0502040204020203" pitchFamily="34" charset="0"/>
                          <a:cs typeface="Cordia New" panose="020B0304020202020204" pitchFamily="34" charset="-34"/>
                        </a:rPr>
                        <a:t> </a:t>
                      </a:r>
                      <a:r>
                        <a:rPr lang="en-US" sz="3200" b="1" dirty="0" err="1">
                          <a:effectLst/>
                          <a:latin typeface="Bahnschrift" panose="020B0502040204020203" pitchFamily="34" charset="0"/>
                          <a:cs typeface="Cordia New" panose="020B0304020202020204" pitchFamily="34" charset="-34"/>
                        </a:rPr>
                        <a:t>nước</a:t>
                      </a:r>
                      <a:r>
                        <a:rPr lang="en-US" sz="3200" b="1" dirty="0">
                          <a:effectLst/>
                          <a:latin typeface="Bahnschrift" panose="020B0502040204020203" pitchFamily="34" charset="0"/>
                          <a:cs typeface="Cordia New" panose="020B0304020202020204" pitchFamily="34" charset="-34"/>
                        </a:rPr>
                        <a:t> (2-19l/</a:t>
                      </a:r>
                      <a:r>
                        <a:rPr lang="en-US" sz="3200" b="1" dirty="0" err="1">
                          <a:effectLst/>
                          <a:latin typeface="Bahnschrift" panose="020B0502040204020203" pitchFamily="34" charset="0"/>
                          <a:cs typeface="Cordia New" panose="020B0304020202020204" pitchFamily="34" charset="-34"/>
                        </a:rPr>
                        <a:t>phút</a:t>
                      </a:r>
                      <a:r>
                        <a:rPr lang="en-US" sz="3200" b="1" dirty="0">
                          <a:effectLst/>
                          <a:latin typeface="Bahnschrift" panose="020B0502040204020203" pitchFamily="34" charset="0"/>
                          <a:cs typeface="Cordia New" panose="020B0304020202020204" pitchFamily="34" charset="-34"/>
                        </a:rPr>
                        <a:t>)</a:t>
                      </a:r>
                      <a:endParaRPr lang="vi-VN" sz="3200" b="1" dirty="0">
                        <a:effectLst/>
                        <a:latin typeface="Bahnschrift" panose="020B0502040204020203" pitchFamily="34" charset="0"/>
                        <a:cs typeface="Cordia New" panose="020B0304020202020204" pitchFamily="34" charset="-34"/>
                      </a:endParaRPr>
                    </a:p>
                    <a:p>
                      <a:pPr>
                        <a:lnSpc>
                          <a:spcPct val="107000"/>
                        </a:lnSpc>
                      </a:pPr>
                      <a:r>
                        <a:rPr lang="vi-VN" sz="3200" b="1" dirty="0">
                          <a:effectLst/>
                          <a:latin typeface="Bahnschrift" panose="020B0502040204020203" pitchFamily="34" charset="0"/>
                          <a:cs typeface="Cordia New" panose="020B0304020202020204" pitchFamily="34" charset="-34"/>
                        </a:rPr>
                        <a:t>-Yêu cầu trình độ nhất định </a:t>
                      </a:r>
                    </a:p>
                    <a:p>
                      <a:pPr>
                        <a:lnSpc>
                          <a:spcPct val="107000"/>
                        </a:lnSpc>
                      </a:pPr>
                      <a:r>
                        <a:rPr lang="vi-VN" sz="3200" b="1" dirty="0">
                          <a:effectLst/>
                          <a:latin typeface="Bahnschrift" panose="020B0502040204020203" pitchFamily="34" charset="0"/>
                          <a:cs typeface="Cordia New" panose="020B0304020202020204" pitchFamily="34" charset="-34"/>
                        </a:rPr>
                        <a:t>-Hay hư hỏng, dễ bị mất mát, phá hoại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371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7247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3659871" y="1319705"/>
            <a:ext cx="4296549" cy="7919914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82223" y="1760702"/>
            <a:ext cx="11347204" cy="7528794"/>
            <a:chOff x="0" y="0"/>
            <a:chExt cx="3682024" cy="22926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82024" cy="2292620"/>
            </a:xfrm>
            <a:custGeom>
              <a:avLst/>
              <a:gdLst/>
              <a:ahLst/>
              <a:cxnLst/>
              <a:rect l="l" t="t" r="r" b="b"/>
              <a:pathLst>
                <a:path w="3682024" h="2292620">
                  <a:moveTo>
                    <a:pt x="0" y="0"/>
                  </a:moveTo>
                  <a:lnTo>
                    <a:pt x="3682024" y="0"/>
                  </a:lnTo>
                  <a:lnTo>
                    <a:pt x="3682024" y="2292620"/>
                  </a:lnTo>
                  <a:lnTo>
                    <a:pt x="0" y="229262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582223" y="150356"/>
            <a:ext cx="1156649" cy="1173721"/>
          </a:xfrm>
          <a:custGeom>
            <a:avLst/>
            <a:gdLst/>
            <a:ahLst/>
            <a:cxnLst/>
            <a:rect l="l" t="t" r="r" b="b"/>
            <a:pathLst>
              <a:path w="1156649" h="1173721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6865907">
            <a:off x="-3120031" y="7786961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2142191" y="375277"/>
            <a:ext cx="14814179" cy="886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27"/>
              </a:lnSpc>
            </a:pPr>
            <a:r>
              <a:rPr lang="en-US" sz="5400" b="1" spc="3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 </a:t>
            </a:r>
            <a:r>
              <a:rPr lang="en-US" sz="5400" b="1" spc="3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5400" b="1" spc="3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5400" b="1" spc="3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5400" b="1" spc="3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ƯỚI</a:t>
            </a:r>
            <a:r>
              <a:rPr lang="en-US" sz="5400" b="1" spc="3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TỰ ĐỘNG POP-UP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0489" y="2051910"/>
            <a:ext cx="9761452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spcBef>
                <a:spcPct val="0"/>
              </a:spcBef>
              <a:buFontTx/>
              <a:buChar char="-"/>
            </a:pPr>
            <a:r>
              <a:rPr lang="en-US" sz="32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Chức</a:t>
            </a:r>
            <a:r>
              <a:rPr lang="en-US" sz="32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vi-VN" sz="3200" b="1" dirty="0">
                <a:solidFill>
                  <a:srgbClr val="231F20"/>
                </a:solidFill>
                <a:latin typeface="Bahnschrift" panose="020B0502040204020203" pitchFamily="34" charset="0"/>
              </a:rPr>
              <a:t>năng: Tưới tự động </a:t>
            </a:r>
            <a:r>
              <a:rPr lang="vi-VN" sz="32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Pop</a:t>
            </a:r>
            <a:r>
              <a:rPr lang="vi-VN" sz="3200" b="1" dirty="0">
                <a:solidFill>
                  <a:srgbClr val="231F20"/>
                </a:solidFill>
                <a:latin typeface="Bahnschrift" panose="020B0502040204020203" pitchFamily="34" charset="0"/>
              </a:rPr>
              <a:t>- </a:t>
            </a:r>
            <a:r>
              <a:rPr lang="vi-VN" sz="32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up</a:t>
            </a:r>
            <a:endParaRPr lang="en-US" sz="3200" b="1" dirty="0">
              <a:solidFill>
                <a:srgbClr val="231F20"/>
              </a:solidFill>
              <a:latin typeface="Bahnschrift" panose="020B0502040204020203" pitchFamily="34" charset="0"/>
            </a:endParaRPr>
          </a:p>
          <a:p>
            <a:pPr marL="457200" lvl="0" indent="-457200">
              <a:spcBef>
                <a:spcPct val="0"/>
              </a:spcBef>
              <a:buFontTx/>
              <a:buChar char="-"/>
            </a:pPr>
            <a:r>
              <a:rPr lang="en-US" sz="32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Thương</a:t>
            </a:r>
            <a:r>
              <a:rPr lang="en-US" sz="32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2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hiệu</a:t>
            </a:r>
            <a:r>
              <a:rPr lang="en-US" sz="3200" b="1" dirty="0">
                <a:solidFill>
                  <a:srgbClr val="231F20"/>
                </a:solidFill>
                <a:latin typeface="Bahnschrift" panose="020B0502040204020203" pitchFamily="34" charset="0"/>
              </a:rPr>
              <a:t>: Rainbird-</a:t>
            </a:r>
            <a:r>
              <a:rPr lang="en-US" sz="32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Mỹ</a:t>
            </a:r>
            <a:endParaRPr lang="en-US" sz="3200" b="1" dirty="0">
              <a:solidFill>
                <a:srgbClr val="231F20"/>
              </a:solidFill>
              <a:latin typeface="Bahnschrift" panose="020B0502040204020203" pitchFamily="34" charset="0"/>
            </a:endParaRPr>
          </a:p>
          <a:p>
            <a:pPr marL="457200" lvl="0" indent="-457200">
              <a:spcBef>
                <a:spcPct val="0"/>
              </a:spcBef>
              <a:buFontTx/>
              <a:buChar char="-"/>
            </a:pPr>
            <a:r>
              <a:rPr lang="en-US" sz="3200" b="1" dirty="0">
                <a:solidFill>
                  <a:srgbClr val="231F20"/>
                </a:solidFill>
                <a:latin typeface="Bahnschrift" panose="020B0502040204020203" pitchFamily="34" charset="0"/>
              </a:rPr>
              <a:t>Phi </a:t>
            </a:r>
            <a:r>
              <a:rPr lang="en-US" sz="32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chức</a:t>
            </a:r>
            <a:r>
              <a:rPr lang="en-US" sz="32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2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năng</a:t>
            </a:r>
            <a:endParaRPr lang="en-US" sz="3200" b="1" dirty="0">
              <a:solidFill>
                <a:srgbClr val="231F20"/>
              </a:solidFill>
              <a:latin typeface="Bahnschrift" panose="020B0502040204020203" pitchFamily="34" charset="0"/>
            </a:endParaRPr>
          </a:p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231F20"/>
                </a:solidFill>
                <a:latin typeface="Bahnschrift" panose="020B0502040204020203" pitchFamily="34" charset="0"/>
              </a:rPr>
              <a:t>	+ </a:t>
            </a:r>
            <a:r>
              <a:rPr lang="en-US" sz="32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Kích</a:t>
            </a:r>
            <a:r>
              <a:rPr lang="en-US" sz="32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2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thước</a:t>
            </a:r>
            <a:r>
              <a:rPr lang="en-US" sz="3200" b="1" dirty="0">
                <a:solidFill>
                  <a:srgbClr val="231F20"/>
                </a:solidFill>
                <a:latin typeface="Bahnschrift" panose="020B0502040204020203" pitchFamily="34" charset="0"/>
              </a:rPr>
              <a:t>:</a:t>
            </a:r>
            <a:r>
              <a:rPr lang="vi-VN" sz="32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vi-VN" sz="3200" b="1" dirty="0">
                <a:latin typeface="Bahnschrift" panose="020B0502040204020203" pitchFamily="34" charset="0"/>
              </a:rPr>
              <a:t>Phụ thuộc vào diện tích cần tưới</a:t>
            </a:r>
            <a:endParaRPr lang="en-US" sz="3200" b="1" dirty="0">
              <a:solidFill>
                <a:srgbClr val="231F20"/>
              </a:solidFill>
              <a:latin typeface="Bahnschrift" panose="020B0502040204020203" pitchFamily="34" charset="0"/>
            </a:endParaRPr>
          </a:p>
          <a:p>
            <a:pPr lvl="0">
              <a:spcBef>
                <a:spcPct val="0"/>
              </a:spcBef>
            </a:pPr>
            <a:r>
              <a:rPr lang="en-US" sz="3200" b="1" dirty="0">
                <a:solidFill>
                  <a:srgbClr val="231F20"/>
                </a:solidFill>
                <a:latin typeface="Bahnschrift" panose="020B0502040204020203" pitchFamily="34" charset="0"/>
              </a:rPr>
              <a:t>	+ </a:t>
            </a:r>
            <a:r>
              <a:rPr lang="en-US" sz="32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Giá</a:t>
            </a:r>
            <a:r>
              <a:rPr lang="en-US" sz="32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200" b="1" dirty="0" err="1">
                <a:solidFill>
                  <a:srgbClr val="231F20"/>
                </a:solidFill>
                <a:latin typeface="Bahnschrift" panose="020B0502040204020203" pitchFamily="34" charset="0"/>
              </a:rPr>
              <a:t>thành</a:t>
            </a:r>
            <a:r>
              <a:rPr lang="en-US" sz="3200" b="1" dirty="0">
                <a:solidFill>
                  <a:srgbClr val="231F20"/>
                </a:solidFill>
                <a:latin typeface="Bahnschrift" panose="020B0502040204020203" pitchFamily="34" charset="0"/>
              </a:rPr>
              <a:t>:</a:t>
            </a:r>
            <a:r>
              <a:rPr lang="vi-VN" sz="3200" b="1" dirty="0">
                <a:solidFill>
                  <a:srgbClr val="231F20"/>
                </a:solidFill>
                <a:latin typeface="Bahnschrift" panose="020B0502040204020203" pitchFamily="34" charset="0"/>
              </a:rPr>
              <a:t> </a:t>
            </a:r>
            <a:r>
              <a:rPr lang="en-US" sz="3200" b="1" dirty="0">
                <a:latin typeface="Bahnschrift" panose="020B0502040204020203" pitchFamily="34" charset="0"/>
              </a:rPr>
              <a:t>15 </a:t>
            </a:r>
            <a:r>
              <a:rPr lang="en-US" sz="3200" b="1" dirty="0" err="1">
                <a:latin typeface="Bahnschrift" panose="020B0502040204020203" pitchFamily="34" charset="0"/>
              </a:rPr>
              <a:t>triệu</a:t>
            </a:r>
            <a:r>
              <a:rPr lang="en-US" sz="3200" b="1" dirty="0">
                <a:latin typeface="Bahnschrift" panose="020B0502040204020203" pitchFamily="34" charset="0"/>
              </a:rPr>
              <a:t>/ha</a:t>
            </a:r>
            <a:endParaRPr lang="en-US" sz="3200" b="1" dirty="0">
              <a:solidFill>
                <a:srgbClr val="231F20"/>
              </a:solidFill>
              <a:latin typeface="Bahnschrift" panose="020B0502040204020203" pitchFamily="34" charset="0"/>
            </a:endParaRPr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2157855" y="2335933"/>
            <a:ext cx="5700482" cy="5887458"/>
            <a:chOff x="0" y="0"/>
            <a:chExt cx="6350000" cy="6558280"/>
          </a:xfrm>
        </p:grpSpPr>
        <p:sp>
          <p:nvSpPr>
            <p:cNvPr id="15" name="Freeform 15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789FCCB-E4D3-84C0-A629-44336224F0AD}"/>
              </a:ext>
            </a:extLst>
          </p:cNvPr>
          <p:cNvSpPr txBox="1"/>
          <p:nvPr/>
        </p:nvSpPr>
        <p:spPr>
          <a:xfrm>
            <a:off x="17388043" y="9549416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8</a:t>
            </a:r>
          </a:p>
        </p:txBody>
      </p:sp>
      <p:graphicFrame>
        <p:nvGraphicFramePr>
          <p:cNvPr id="2" name="Table 16">
            <a:extLst>
              <a:ext uri="{FF2B5EF4-FFF2-40B4-BE49-F238E27FC236}">
                <a16:creationId xmlns:a16="http://schemas.microsoft.com/office/drawing/2014/main" id="{3CB42893-DE09-B485-36F8-E0D139D2E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77907"/>
              </p:ext>
            </p:extLst>
          </p:nvPr>
        </p:nvGraphicFramePr>
        <p:xfrm>
          <a:off x="591020" y="4994792"/>
          <a:ext cx="11347204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9180">
                  <a:extLst>
                    <a:ext uri="{9D8B030D-6E8A-4147-A177-3AD203B41FA5}">
                      <a16:colId xmlns:a16="http://schemas.microsoft.com/office/drawing/2014/main" val="2811996712"/>
                    </a:ext>
                  </a:extLst>
                </a:gridCol>
                <a:gridCol w="6528024">
                  <a:extLst>
                    <a:ext uri="{9D8B030D-6E8A-4147-A177-3AD203B41FA5}">
                      <a16:colId xmlns:a16="http://schemas.microsoft.com/office/drawing/2014/main" val="1144541117"/>
                    </a:ext>
                  </a:extLst>
                </a:gridCol>
              </a:tblGrid>
              <a:tr h="509611">
                <a:tc>
                  <a:txBody>
                    <a:bodyPr/>
                    <a:lstStyle/>
                    <a:p>
                      <a:pPr algn="ctr"/>
                      <a:r>
                        <a:rPr lang="vi-VN" sz="3200" b="1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Ưu điểm</a:t>
                      </a:r>
                      <a:endParaRPr lang="en-US" sz="3200" b="1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3200" b="1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Nhược điểm</a:t>
                      </a:r>
                      <a:endParaRPr lang="en-US" sz="3200" b="1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764281"/>
                  </a:ext>
                </a:extLst>
              </a:tr>
              <a:tr h="2359453">
                <a:tc>
                  <a:txBody>
                    <a:bodyPr/>
                    <a:lstStyle/>
                    <a:p>
                      <a:r>
                        <a:rPr lang="vi-VN" sz="3200" b="1" kern="1200" dirty="0">
                          <a:solidFill>
                            <a:schemeClr val="dk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-Ứng dụng với nhiều loại cây</a:t>
                      </a:r>
                    </a:p>
                    <a:p>
                      <a:r>
                        <a:rPr lang="vi-VN" sz="3200" b="1" kern="1200" dirty="0">
                          <a:solidFill>
                            <a:schemeClr val="dk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-Nước tưới đều</a:t>
                      </a:r>
                    </a:p>
                    <a:p>
                      <a:r>
                        <a:rPr lang="vi-VN" sz="3200" b="1" kern="1200" dirty="0">
                          <a:solidFill>
                            <a:schemeClr val="dk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-Có thể điều chỉnh lưu lượng nước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3200" b="1" kern="1200" dirty="0">
                          <a:solidFill>
                            <a:schemeClr val="dk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-Lưu lượng nước tưới </a:t>
                      </a:r>
                      <a:r>
                        <a:rPr lang="en-US" sz="3200" b="1" kern="1200" dirty="0">
                          <a:solidFill>
                            <a:schemeClr val="dk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(11-95l/</a:t>
                      </a:r>
                      <a:r>
                        <a:rPr lang="en-US" sz="3200" b="1" kern="1200" dirty="0" err="1">
                          <a:solidFill>
                            <a:schemeClr val="dk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phút</a:t>
                      </a:r>
                      <a:r>
                        <a:rPr lang="en-US" sz="3200" b="1" kern="1200" dirty="0">
                          <a:solidFill>
                            <a:schemeClr val="dk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)</a:t>
                      </a:r>
                      <a:r>
                        <a:rPr lang="vi-VN" sz="3200" b="1" kern="1200" dirty="0">
                          <a:solidFill>
                            <a:schemeClr val="dk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, dễ gây lãng phí</a:t>
                      </a:r>
                    </a:p>
                    <a:p>
                      <a:r>
                        <a:rPr lang="vi-VN" sz="3200" b="1" kern="1200" dirty="0">
                          <a:solidFill>
                            <a:schemeClr val="dk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-Nếu vị trí các béc tưới ở quá thấp sẽ khiến béc tưới bị bít tắc</a:t>
                      </a:r>
                    </a:p>
                    <a:p>
                      <a:endParaRPr lang="en-US" sz="3200" b="1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887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4163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98F370-CA1A-2DBA-21FF-85C21D84AA71}"/>
              </a:ext>
            </a:extLst>
          </p:cNvPr>
          <p:cNvSpPr txBox="1"/>
          <p:nvPr/>
        </p:nvSpPr>
        <p:spPr>
          <a:xfrm>
            <a:off x="4724400" y="440436"/>
            <a:ext cx="9525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Bahnschrift" panose="020B0502040204020203" pitchFamily="34" charset="0"/>
              </a:rPr>
              <a:t>03. </a:t>
            </a:r>
            <a:r>
              <a:rPr lang="en-US" sz="6000" b="1" dirty="0" err="1">
                <a:latin typeface="Bahnschrift" panose="020B0502040204020203" pitchFamily="34" charset="0"/>
              </a:rPr>
              <a:t>GIỚI</a:t>
            </a:r>
            <a:r>
              <a:rPr lang="en-US" sz="6000" b="1" dirty="0">
                <a:latin typeface="Bahnschrift" panose="020B0502040204020203" pitchFamily="34" charset="0"/>
              </a:rPr>
              <a:t> </a:t>
            </a:r>
            <a:r>
              <a:rPr lang="en-US" sz="6000" b="1" dirty="0" err="1">
                <a:latin typeface="Bahnschrift" panose="020B0502040204020203" pitchFamily="34" charset="0"/>
              </a:rPr>
              <a:t>THIỆU</a:t>
            </a:r>
            <a:r>
              <a:rPr lang="en-US" sz="6000" b="1" dirty="0">
                <a:latin typeface="Bahnschrift" panose="020B0502040204020203" pitchFamily="34" charset="0"/>
              </a:rPr>
              <a:t> </a:t>
            </a:r>
            <a:r>
              <a:rPr lang="en-US" sz="6000" b="1" dirty="0" err="1">
                <a:latin typeface="Bahnschrift" panose="020B0502040204020203" pitchFamily="34" charset="0"/>
              </a:rPr>
              <a:t>SẢN</a:t>
            </a:r>
            <a:r>
              <a:rPr lang="en-US" sz="6000" b="1" dirty="0">
                <a:latin typeface="Bahnschrift" panose="020B0502040204020203" pitchFamily="34" charset="0"/>
              </a:rPr>
              <a:t> </a:t>
            </a:r>
            <a:r>
              <a:rPr lang="en-US" sz="6000" b="1" dirty="0" err="1">
                <a:latin typeface="Bahnschrift" panose="020B0502040204020203" pitchFamily="34" charset="0"/>
              </a:rPr>
              <a:t>PHẨM</a:t>
            </a:r>
            <a:endParaRPr lang="en-US" sz="6000" b="1" dirty="0">
              <a:latin typeface="Bahnschrift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8A85BC-9920-94B4-0985-7DFD3A0299C5}"/>
              </a:ext>
            </a:extLst>
          </p:cNvPr>
          <p:cNvSpPr txBox="1"/>
          <p:nvPr/>
        </p:nvSpPr>
        <p:spPr>
          <a:xfrm>
            <a:off x="17068800" y="9639300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9</a:t>
            </a:r>
          </a:p>
        </p:txBody>
      </p:sp>
      <p:pic>
        <p:nvPicPr>
          <p:cNvPr id="5" name="Picture 4" descr="A computer with a blue screen&#10;&#10;Description automatically generated">
            <a:extLst>
              <a:ext uri="{FF2B5EF4-FFF2-40B4-BE49-F238E27FC236}">
                <a16:creationId xmlns:a16="http://schemas.microsoft.com/office/drawing/2014/main" id="{60217CB8-AE92-216A-69AF-E94333F8C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0" y="2933700"/>
            <a:ext cx="10096500" cy="56792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487CAF-50FD-BEEB-1A14-D907B2DA5CC3}"/>
              </a:ext>
            </a:extLst>
          </p:cNvPr>
          <p:cNvSpPr txBox="1"/>
          <p:nvPr/>
        </p:nvSpPr>
        <p:spPr>
          <a:xfrm>
            <a:off x="2400300" y="1674018"/>
            <a:ext cx="15201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err="1">
                <a:latin typeface="Bahnschrift" panose="020B0502040204020203" pitchFamily="34" charset="0"/>
              </a:rPr>
              <a:t>Máy</a:t>
            </a:r>
            <a:r>
              <a:rPr lang="en-US" sz="5400" b="1" dirty="0">
                <a:latin typeface="Bahnschrift" panose="020B0502040204020203" pitchFamily="34" charset="0"/>
              </a:rPr>
              <a:t> </a:t>
            </a:r>
            <a:r>
              <a:rPr lang="en-US" sz="5400" b="1" dirty="0" err="1">
                <a:latin typeface="Bahnschrift" panose="020B0502040204020203" pitchFamily="34" charset="0"/>
              </a:rPr>
              <a:t>tưới</a:t>
            </a:r>
            <a:r>
              <a:rPr lang="en-US" sz="5400" b="1" dirty="0">
                <a:latin typeface="Bahnschrift" panose="020B0502040204020203" pitchFamily="34" charset="0"/>
              </a:rPr>
              <a:t> </a:t>
            </a:r>
            <a:r>
              <a:rPr lang="en-US" sz="5400" b="1" dirty="0" err="1">
                <a:latin typeface="Bahnschrift" panose="020B0502040204020203" pitchFamily="34" charset="0"/>
              </a:rPr>
              <a:t>cây</a:t>
            </a:r>
            <a:r>
              <a:rPr lang="en-US" sz="5400" b="1" dirty="0">
                <a:latin typeface="Bahnschrift" panose="020B0502040204020203" pitchFamily="34" charset="0"/>
              </a:rPr>
              <a:t> </a:t>
            </a:r>
            <a:r>
              <a:rPr lang="en-US" sz="5400" b="1" dirty="0" err="1">
                <a:latin typeface="Bahnschrift" panose="020B0502040204020203" pitchFamily="34" charset="0"/>
              </a:rPr>
              <a:t>tự</a:t>
            </a:r>
            <a:r>
              <a:rPr lang="en-US" sz="5400" b="1" dirty="0">
                <a:latin typeface="Bahnschrift" panose="020B0502040204020203" pitchFamily="34" charset="0"/>
              </a:rPr>
              <a:t> </a:t>
            </a:r>
            <a:r>
              <a:rPr lang="en-US" sz="5400" b="1" dirty="0" err="1">
                <a:latin typeface="Bahnschrift" panose="020B0502040204020203" pitchFamily="34" charset="0"/>
              </a:rPr>
              <a:t>động</a:t>
            </a:r>
            <a:r>
              <a:rPr lang="en-US" sz="5400" b="1" dirty="0">
                <a:latin typeface="Bahnschrift" panose="020B0502040204020203" pitchFamily="34" charset="0"/>
              </a:rPr>
              <a:t> </a:t>
            </a:r>
            <a:r>
              <a:rPr lang="en-US" sz="5400" b="1" dirty="0" err="1">
                <a:latin typeface="Bahnschrift" panose="020B0502040204020203" pitchFamily="34" charset="0"/>
              </a:rPr>
              <a:t>dựa</a:t>
            </a:r>
            <a:r>
              <a:rPr lang="en-US" sz="5400" b="1" dirty="0">
                <a:latin typeface="Bahnschrift" panose="020B0502040204020203" pitchFamily="34" charset="0"/>
              </a:rPr>
              <a:t> </a:t>
            </a:r>
            <a:r>
              <a:rPr lang="en-US" sz="5400" b="1" dirty="0" err="1">
                <a:latin typeface="Bahnschrift" panose="020B0502040204020203" pitchFamily="34" charset="0"/>
              </a:rPr>
              <a:t>trên</a:t>
            </a:r>
            <a:r>
              <a:rPr lang="en-US" sz="5400" b="1" dirty="0">
                <a:latin typeface="Bahnschrift" panose="020B0502040204020203" pitchFamily="34" charset="0"/>
              </a:rPr>
              <a:t> </a:t>
            </a:r>
            <a:r>
              <a:rPr lang="en-US" sz="5400" b="1" dirty="0" err="1">
                <a:latin typeface="Bahnschrift" panose="020B0502040204020203" pitchFamily="34" charset="0"/>
              </a:rPr>
              <a:t>thông</a:t>
            </a:r>
            <a:r>
              <a:rPr lang="en-US" sz="5400" b="1" dirty="0">
                <a:latin typeface="Bahnschrift" panose="020B0502040204020203" pitchFamily="34" charset="0"/>
              </a:rPr>
              <a:t> </a:t>
            </a:r>
            <a:r>
              <a:rPr lang="en-US" sz="5400" b="1" dirty="0" err="1">
                <a:latin typeface="Bahnschrift" panose="020B0502040204020203" pitchFamily="34" charset="0"/>
              </a:rPr>
              <a:t>số</a:t>
            </a:r>
            <a:r>
              <a:rPr lang="en-US" sz="5400" b="1" dirty="0">
                <a:latin typeface="Bahnschrift" panose="020B0502040204020203" pitchFamily="34" charset="0"/>
              </a:rPr>
              <a:t> </a:t>
            </a:r>
            <a:r>
              <a:rPr lang="en-US" sz="5400" b="1" dirty="0" err="1">
                <a:latin typeface="Bahnschrift" panose="020B0502040204020203" pitchFamily="34" charset="0"/>
              </a:rPr>
              <a:t>độ</a:t>
            </a:r>
            <a:r>
              <a:rPr lang="en-US" sz="5400" b="1" dirty="0">
                <a:latin typeface="Bahnschrift" panose="020B0502040204020203" pitchFamily="34" charset="0"/>
              </a:rPr>
              <a:t> </a:t>
            </a:r>
            <a:r>
              <a:rPr lang="en-US" sz="5400" b="1" dirty="0" err="1">
                <a:latin typeface="Bahnschrift" panose="020B0502040204020203" pitchFamily="34" charset="0"/>
              </a:rPr>
              <a:t>ẩm</a:t>
            </a:r>
            <a:endParaRPr lang="en-US" sz="5400" b="1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372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1603</TotalTime>
  <Words>1434</Words>
  <Application>Microsoft Office PowerPoint</Application>
  <PresentationFormat>Custom</PresentationFormat>
  <Paragraphs>288</Paragraphs>
  <Slides>30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Times New Roman</vt:lpstr>
      <vt:lpstr>Cambria Math</vt:lpstr>
      <vt:lpstr>Bahnschrift</vt:lpstr>
      <vt:lpstr>DM Sans</vt:lpstr>
      <vt:lpstr>Calibri</vt:lpstr>
      <vt:lpstr>Arial</vt:lpstr>
      <vt:lpstr>ดองเต่า</vt:lpstr>
      <vt:lpstr>Baguet Script</vt:lpstr>
      <vt:lpstr>ดองเต่า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07.THỬ NGHIỆM SẢN PHẨM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ý tưởng</dc:title>
  <cp:lastModifiedBy>Nguyen Duy Hai Long 20224424</cp:lastModifiedBy>
  <cp:revision>34</cp:revision>
  <dcterms:created xsi:type="dcterms:W3CDTF">2006-08-16T00:00:00Z</dcterms:created>
  <dcterms:modified xsi:type="dcterms:W3CDTF">2023-08-11T09:11:04Z</dcterms:modified>
  <dc:identifier>DAFm-aM6qlc</dc:identifier>
</cp:coreProperties>
</file>